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Le Petit Cochon" panose="020B0604020202020204" charset="0"/>
      <p:regular r:id="rId21"/>
    </p:embeddedFont>
    <p:embeddedFont>
      <p:font typeface="Schoolbell"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25" d="100"/>
          <a:sy n="25" d="100"/>
        </p:scale>
        <p:origin x="2314" y="112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8.sv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svg"/><Relationship Id="rId5" Type="http://schemas.openxmlformats.org/officeDocument/2006/relationships/image" Target="../media/image4.svg"/><Relationship Id="rId15" Type="http://schemas.openxmlformats.org/officeDocument/2006/relationships/image" Target="../media/image6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1.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svg"/><Relationship Id="rId14" Type="http://schemas.openxmlformats.org/officeDocument/2006/relationships/image" Target="../media/image67.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2.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svg"/><Relationship Id="rId15" Type="http://schemas.openxmlformats.org/officeDocument/2006/relationships/image" Target="../media/image69.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sv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1.png"/><Relationship Id="rId3" Type="http://schemas.openxmlformats.org/officeDocument/2006/relationships/image" Target="../media/image2.svg"/><Relationship Id="rId7" Type="http://schemas.openxmlformats.org/officeDocument/2006/relationships/image" Target="../media/image53.sv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5.sv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1.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sv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2.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svg"/><Relationship Id="rId15" Type="http://schemas.openxmlformats.org/officeDocument/2006/relationships/image" Target="../media/image74.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svg"/><Relationship Id="rId1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1.png"/><Relationship Id="rId3" Type="http://schemas.openxmlformats.org/officeDocument/2006/relationships/image" Target="../media/image2.svg"/><Relationship Id="rId7" Type="http://schemas.openxmlformats.org/officeDocument/2006/relationships/image" Target="../media/image53.sv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5.sv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6.svg"/><Relationship Id="rId3" Type="http://schemas.openxmlformats.org/officeDocument/2006/relationships/image" Target="../media/image2.svg"/><Relationship Id="rId7" Type="http://schemas.openxmlformats.org/officeDocument/2006/relationships/image" Target="../media/image46.svg"/><Relationship Id="rId12"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svg"/><Relationship Id="rId15" Type="http://schemas.openxmlformats.org/officeDocument/2006/relationships/image" Target="../media/image78.png"/><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55.sv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6.svg"/><Relationship Id="rId3" Type="http://schemas.openxmlformats.org/officeDocument/2006/relationships/image" Target="../media/image2.svg"/><Relationship Id="rId7" Type="http://schemas.openxmlformats.org/officeDocument/2006/relationships/image" Target="../media/image46.svg"/><Relationship Id="rId12"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svg"/><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55.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2.svg"/><Relationship Id="rId21" Type="http://schemas.openxmlformats.org/officeDocument/2006/relationships/image" Target="../media/image80.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55.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54.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30.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sv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sv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1.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3.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2.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sv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53.sv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5.sv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8.svg"/><Relationship Id="rId3" Type="http://schemas.openxmlformats.org/officeDocument/2006/relationships/image" Target="../media/image2.svg"/><Relationship Id="rId7" Type="http://schemas.openxmlformats.org/officeDocument/2006/relationships/image" Target="../media/image24.sv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svg"/><Relationship Id="rId5" Type="http://schemas.openxmlformats.org/officeDocument/2006/relationships/image" Target="../media/image4.sv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1.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svg"/><Relationship Id="rId14" Type="http://schemas.openxmlformats.org/officeDocument/2006/relationships/image" Target="../media/image62.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2.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svg"/><Relationship Id="rId1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53.sv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5.sv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0" y="0"/>
            <a:ext cx="13855326" cy="11487325"/>
          </a:xfrm>
          <a:custGeom>
            <a:avLst/>
            <a:gdLst/>
            <a:ahLst/>
            <a:cxnLst/>
            <a:rect l="l" t="t" r="r" b="b"/>
            <a:pathLst>
              <a:path w="13855326" h="11487325">
                <a:moveTo>
                  <a:pt x="0" y="0"/>
                </a:moveTo>
                <a:lnTo>
                  <a:pt x="13855326" y="0"/>
                </a:lnTo>
                <a:lnTo>
                  <a:pt x="13855326" y="11487325"/>
                </a:lnTo>
                <a:lnTo>
                  <a:pt x="0" y="114873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083405">
            <a:off x="785603" y="-741422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101804">
            <a:off x="-3285937" y="4814726"/>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a:off x="9625918" y="1748365"/>
            <a:ext cx="8662082" cy="8614835"/>
          </a:xfrm>
          <a:custGeom>
            <a:avLst/>
            <a:gdLst/>
            <a:ahLst/>
            <a:cxnLst/>
            <a:rect l="l" t="t" r="r" b="b"/>
            <a:pathLst>
              <a:path w="8662082" h="8614835">
                <a:moveTo>
                  <a:pt x="0" y="0"/>
                </a:moveTo>
                <a:lnTo>
                  <a:pt x="8662082" y="0"/>
                </a:lnTo>
                <a:lnTo>
                  <a:pt x="8662082" y="8614835"/>
                </a:lnTo>
                <a:lnTo>
                  <a:pt x="0" y="8614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1840106"/>
            <a:ext cx="8580465" cy="6292916"/>
          </a:xfrm>
          <a:custGeom>
            <a:avLst/>
            <a:gdLst/>
            <a:ahLst/>
            <a:cxnLst/>
            <a:rect l="l" t="t" r="r" b="b"/>
            <a:pathLst>
              <a:path w="8580465" h="6292916">
                <a:moveTo>
                  <a:pt x="0" y="0"/>
                </a:moveTo>
                <a:lnTo>
                  <a:pt x="8580465" y="0"/>
                </a:lnTo>
                <a:lnTo>
                  <a:pt x="8580465" y="6292916"/>
                </a:lnTo>
                <a:lnTo>
                  <a:pt x="0" y="62929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69934" y="1672165"/>
            <a:ext cx="8450247" cy="6197415"/>
          </a:xfrm>
          <a:custGeom>
            <a:avLst/>
            <a:gdLst/>
            <a:ahLst/>
            <a:cxnLst/>
            <a:rect l="l" t="t" r="r" b="b"/>
            <a:pathLst>
              <a:path w="8450247" h="6197415">
                <a:moveTo>
                  <a:pt x="0" y="0"/>
                </a:moveTo>
                <a:lnTo>
                  <a:pt x="8450247" y="0"/>
                </a:lnTo>
                <a:lnTo>
                  <a:pt x="8450247" y="6197415"/>
                </a:lnTo>
                <a:lnTo>
                  <a:pt x="0" y="6197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1752376" y="2943709"/>
            <a:ext cx="8133013" cy="2864246"/>
          </a:xfrm>
          <a:prstGeom prst="rect">
            <a:avLst/>
          </a:prstGeom>
        </p:spPr>
        <p:txBody>
          <a:bodyPr lIns="0" tIns="0" rIns="0" bIns="0" rtlCol="0" anchor="t">
            <a:spAutoFit/>
          </a:bodyPr>
          <a:lstStyle/>
          <a:p>
            <a:pPr algn="ctr">
              <a:lnSpc>
                <a:spcPts val="11055"/>
              </a:lnSpc>
            </a:pPr>
            <a:r>
              <a:rPr lang="en-US" sz="8800" dirty="0" err="1">
                <a:solidFill>
                  <a:srgbClr val="FFFFFF"/>
                </a:solidFill>
                <a:latin typeface="Le Petit Cochon"/>
                <a:ea typeface="Le Petit Cochon"/>
                <a:cs typeface="Le Petit Cochon"/>
                <a:sym typeface="Le Petit Cochon"/>
              </a:rPr>
              <a:t>Analisis</a:t>
            </a:r>
            <a:r>
              <a:rPr lang="en-US" sz="8800" dirty="0">
                <a:solidFill>
                  <a:srgbClr val="FFFFFF"/>
                </a:solidFill>
                <a:latin typeface="Le Petit Cochon"/>
                <a:ea typeface="Le Petit Cochon"/>
                <a:cs typeface="Le Petit Cochon"/>
                <a:sym typeface="Le Petit Cochon"/>
              </a:rPr>
              <a:t> </a:t>
            </a:r>
            <a:r>
              <a:rPr lang="en-US" sz="8800" dirty="0" err="1">
                <a:solidFill>
                  <a:srgbClr val="FFFFFF"/>
                </a:solidFill>
                <a:latin typeface="Le Petit Cochon"/>
                <a:ea typeface="Le Petit Cochon"/>
                <a:cs typeface="Le Petit Cochon"/>
                <a:sym typeface="Le Petit Cochon"/>
              </a:rPr>
              <a:t>sentimen</a:t>
            </a:r>
            <a:r>
              <a:rPr lang="en-US" sz="8800" dirty="0">
                <a:solidFill>
                  <a:srgbClr val="FFFFFF"/>
                </a:solidFill>
                <a:latin typeface="Le Petit Cochon"/>
                <a:ea typeface="Le Petit Cochon"/>
                <a:cs typeface="Le Petit Cochon"/>
                <a:sym typeface="Le Petit Cochon"/>
              </a:rPr>
              <a:t> </a:t>
            </a:r>
            <a:r>
              <a:rPr lang="en-US" sz="8800" dirty="0" err="1">
                <a:solidFill>
                  <a:srgbClr val="FFFFFF"/>
                </a:solidFill>
                <a:latin typeface="Le Petit Cochon"/>
                <a:ea typeface="Le Petit Cochon"/>
                <a:cs typeface="Le Petit Cochon"/>
                <a:sym typeface="Le Petit Cochon"/>
              </a:rPr>
              <a:t>ulasan</a:t>
            </a:r>
            <a:r>
              <a:rPr lang="en-US" sz="8800" dirty="0">
                <a:solidFill>
                  <a:srgbClr val="FFFFFF"/>
                </a:solidFill>
                <a:latin typeface="Le Petit Cochon"/>
                <a:ea typeface="Le Petit Cochon"/>
                <a:cs typeface="Le Petit Cochon"/>
                <a:sym typeface="Le Petit Cochon"/>
              </a:rPr>
              <a:t> </a:t>
            </a:r>
            <a:r>
              <a:rPr lang="en-US" sz="8800" dirty="0" err="1">
                <a:solidFill>
                  <a:srgbClr val="FFFFFF"/>
                </a:solidFill>
                <a:latin typeface="Le Petit Cochon"/>
                <a:ea typeface="Le Petit Cochon"/>
                <a:cs typeface="Le Petit Cochon"/>
                <a:sym typeface="Le Petit Cochon"/>
              </a:rPr>
              <a:t>spotify</a:t>
            </a:r>
            <a:endParaRPr lang="en-US" sz="8800" dirty="0">
              <a:solidFill>
                <a:srgbClr val="FFFFFF"/>
              </a:solidFill>
              <a:latin typeface="Le Petit Cochon"/>
              <a:ea typeface="Le Petit Cochon"/>
              <a:cs typeface="Le Petit Cochon"/>
              <a:sym typeface="Le Petit Cochon"/>
            </a:endParaRPr>
          </a:p>
        </p:txBody>
      </p:sp>
      <p:sp>
        <p:nvSpPr>
          <p:cNvPr id="9" name="Freeform 9"/>
          <p:cNvSpPr/>
          <p:nvPr/>
        </p:nvSpPr>
        <p:spPr>
          <a:xfrm rot="-545090">
            <a:off x="8502181" y="1081536"/>
            <a:ext cx="853978" cy="2325187"/>
          </a:xfrm>
          <a:custGeom>
            <a:avLst/>
            <a:gdLst/>
            <a:ahLst/>
            <a:cxnLst/>
            <a:rect l="l" t="t" r="r" b="b"/>
            <a:pathLst>
              <a:path w="853978" h="2325187">
                <a:moveTo>
                  <a:pt x="0" y="0"/>
                </a:moveTo>
                <a:lnTo>
                  <a:pt x="853978" y="0"/>
                </a:lnTo>
                <a:lnTo>
                  <a:pt x="853978" y="2325188"/>
                </a:lnTo>
                <a:lnTo>
                  <a:pt x="0" y="23251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1201714">
            <a:off x="2289859" y="7448610"/>
            <a:ext cx="2382505" cy="3743937"/>
          </a:xfrm>
          <a:custGeom>
            <a:avLst/>
            <a:gdLst/>
            <a:ahLst/>
            <a:cxnLst/>
            <a:rect l="l" t="t" r="r" b="b"/>
            <a:pathLst>
              <a:path w="2382505" h="3743937">
                <a:moveTo>
                  <a:pt x="0" y="0"/>
                </a:moveTo>
                <a:lnTo>
                  <a:pt x="2382505" y="0"/>
                </a:lnTo>
                <a:lnTo>
                  <a:pt x="2382505" y="3743937"/>
                </a:lnTo>
                <a:lnTo>
                  <a:pt x="0" y="37439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rot="905339">
            <a:off x="5856109" y="7503015"/>
            <a:ext cx="3155714" cy="3571281"/>
          </a:xfrm>
          <a:custGeom>
            <a:avLst/>
            <a:gdLst/>
            <a:ahLst/>
            <a:cxnLst/>
            <a:rect l="l" t="t" r="r" b="b"/>
            <a:pathLst>
              <a:path w="3155714" h="3571281">
                <a:moveTo>
                  <a:pt x="0" y="0"/>
                </a:moveTo>
                <a:lnTo>
                  <a:pt x="3155715" y="0"/>
                </a:lnTo>
                <a:lnTo>
                  <a:pt x="3155715" y="3571281"/>
                </a:lnTo>
                <a:lnTo>
                  <a:pt x="0" y="357128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rot="-859939">
            <a:off x="-2380110" y="1138752"/>
            <a:ext cx="4760220" cy="1219226"/>
          </a:xfrm>
          <a:custGeom>
            <a:avLst/>
            <a:gdLst/>
            <a:ahLst/>
            <a:cxnLst/>
            <a:rect l="l" t="t" r="r" b="b"/>
            <a:pathLst>
              <a:path w="4760220" h="1219226">
                <a:moveTo>
                  <a:pt x="0" y="0"/>
                </a:moveTo>
                <a:lnTo>
                  <a:pt x="4760220" y="0"/>
                </a:lnTo>
                <a:lnTo>
                  <a:pt x="4760220" y="1219226"/>
                </a:lnTo>
                <a:lnTo>
                  <a:pt x="0" y="121922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16367298" y="568540"/>
            <a:ext cx="2600125" cy="2760751"/>
          </a:xfrm>
          <a:custGeom>
            <a:avLst/>
            <a:gdLst/>
            <a:ahLst/>
            <a:cxnLst/>
            <a:rect l="l" t="t" r="r" b="b"/>
            <a:pathLst>
              <a:path w="2600125" h="2760751">
                <a:moveTo>
                  <a:pt x="0" y="0"/>
                </a:moveTo>
                <a:lnTo>
                  <a:pt x="2600125" y="0"/>
                </a:lnTo>
                <a:lnTo>
                  <a:pt x="2600125" y="2760751"/>
                </a:lnTo>
                <a:lnTo>
                  <a:pt x="0" y="276075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TextBox 14"/>
          <p:cNvSpPr txBox="1"/>
          <p:nvPr/>
        </p:nvSpPr>
        <p:spPr>
          <a:xfrm>
            <a:off x="1970043" y="5551576"/>
            <a:ext cx="7564330" cy="1126270"/>
          </a:xfrm>
          <a:prstGeom prst="rect">
            <a:avLst/>
          </a:prstGeom>
        </p:spPr>
        <p:txBody>
          <a:bodyPr lIns="0" tIns="0" rIns="0" bIns="0" rtlCol="0" anchor="t">
            <a:spAutoFit/>
          </a:bodyPr>
          <a:lstStyle/>
          <a:p>
            <a:pPr algn="ctr">
              <a:lnSpc>
                <a:spcPts val="9136"/>
              </a:lnSpc>
            </a:pPr>
            <a:r>
              <a:rPr lang="en-US" sz="6525" dirty="0">
                <a:solidFill>
                  <a:srgbClr val="4A2E6E"/>
                </a:solidFill>
                <a:latin typeface="Schoolbell"/>
                <a:ea typeface="Schoolbell"/>
                <a:cs typeface="Schoolbell"/>
                <a:sym typeface="Schoolbell"/>
              </a:rPr>
              <a:t>Amrullah Valentino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9077934"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PROSES DATA</a:t>
            </a:r>
          </a:p>
        </p:txBody>
      </p:sp>
      <p:sp>
        <p:nvSpPr>
          <p:cNvPr id="4" name="Freeform 4"/>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a:off x="5578236" y="9229725"/>
            <a:ext cx="2159485" cy="2057400"/>
          </a:xfrm>
          <a:custGeom>
            <a:avLst/>
            <a:gdLst/>
            <a:ahLst/>
            <a:cxnLst/>
            <a:rect l="l" t="t" r="r" b="b"/>
            <a:pathLst>
              <a:path w="2159485" h="2057400">
                <a:moveTo>
                  <a:pt x="0" y="0"/>
                </a:moveTo>
                <a:lnTo>
                  <a:pt x="2159485" y="0"/>
                </a:lnTo>
                <a:lnTo>
                  <a:pt x="215948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461648">
            <a:off x="16125034" y="560942"/>
            <a:ext cx="3652529" cy="935515"/>
          </a:xfrm>
          <a:custGeom>
            <a:avLst/>
            <a:gdLst/>
            <a:ahLst/>
            <a:cxnLst/>
            <a:rect l="l" t="t" r="r" b="b"/>
            <a:pathLst>
              <a:path w="3652529" h="935515">
                <a:moveTo>
                  <a:pt x="0" y="0"/>
                </a:moveTo>
                <a:lnTo>
                  <a:pt x="3652529" y="0"/>
                </a:lnTo>
                <a:lnTo>
                  <a:pt x="3652529" y="935516"/>
                </a:lnTo>
                <a:lnTo>
                  <a:pt x="0" y="935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1349879">
            <a:off x="-1111132" y="4377059"/>
            <a:ext cx="2222263" cy="1958856"/>
          </a:xfrm>
          <a:custGeom>
            <a:avLst/>
            <a:gdLst/>
            <a:ahLst/>
            <a:cxnLst/>
            <a:rect l="l" t="t" r="r" b="b"/>
            <a:pathLst>
              <a:path w="2222263" h="1958856">
                <a:moveTo>
                  <a:pt x="0" y="0"/>
                </a:moveTo>
                <a:lnTo>
                  <a:pt x="2222264" y="0"/>
                </a:lnTo>
                <a:lnTo>
                  <a:pt x="2222264" y="1958857"/>
                </a:lnTo>
                <a:lnTo>
                  <a:pt x="0" y="19588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68981">
            <a:off x="13563621" y="2126100"/>
            <a:ext cx="7226922" cy="8892186"/>
          </a:xfrm>
          <a:custGeom>
            <a:avLst/>
            <a:gdLst/>
            <a:ahLst/>
            <a:cxnLst/>
            <a:rect l="l" t="t" r="r" b="b"/>
            <a:pathLst>
              <a:path w="7226922" h="8892186">
                <a:moveTo>
                  <a:pt x="0" y="0"/>
                </a:moveTo>
                <a:lnTo>
                  <a:pt x="7226922" y="0"/>
                </a:lnTo>
                <a:lnTo>
                  <a:pt x="7226922" y="8892186"/>
                </a:lnTo>
                <a:lnTo>
                  <a:pt x="0" y="88921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413193" y="3100678"/>
            <a:ext cx="6540102" cy="5158505"/>
          </a:xfrm>
          <a:custGeom>
            <a:avLst/>
            <a:gdLst/>
            <a:ahLst/>
            <a:cxnLst/>
            <a:rect l="l" t="t" r="r" b="b"/>
            <a:pathLst>
              <a:path w="6540102" h="5158505">
                <a:moveTo>
                  <a:pt x="0" y="0"/>
                </a:moveTo>
                <a:lnTo>
                  <a:pt x="6540102" y="0"/>
                </a:lnTo>
                <a:lnTo>
                  <a:pt x="6540102" y="5158505"/>
                </a:lnTo>
                <a:lnTo>
                  <a:pt x="0" y="5158505"/>
                </a:lnTo>
                <a:lnTo>
                  <a:pt x="0" y="0"/>
                </a:lnTo>
                <a:close/>
              </a:path>
            </a:pathLst>
          </a:custGeom>
          <a:blipFill>
            <a:blip r:embed="rId14"/>
            <a:stretch>
              <a:fillRect/>
            </a:stretch>
          </a:blipFill>
        </p:spPr>
      </p:sp>
      <p:sp>
        <p:nvSpPr>
          <p:cNvPr id="11" name="Freeform 11"/>
          <p:cNvSpPr/>
          <p:nvPr/>
        </p:nvSpPr>
        <p:spPr>
          <a:xfrm>
            <a:off x="7460061" y="4026425"/>
            <a:ext cx="6965075" cy="3465125"/>
          </a:xfrm>
          <a:custGeom>
            <a:avLst/>
            <a:gdLst/>
            <a:ahLst/>
            <a:cxnLst/>
            <a:rect l="l" t="t" r="r" b="b"/>
            <a:pathLst>
              <a:path w="6965075" h="3465125">
                <a:moveTo>
                  <a:pt x="0" y="0"/>
                </a:moveTo>
                <a:lnTo>
                  <a:pt x="6965075" y="0"/>
                </a:lnTo>
                <a:lnTo>
                  <a:pt x="6965075" y="3465125"/>
                </a:lnTo>
                <a:lnTo>
                  <a:pt x="0" y="3465125"/>
                </a:lnTo>
                <a:lnTo>
                  <a:pt x="0" y="0"/>
                </a:lnTo>
                <a:close/>
              </a:path>
            </a:pathLst>
          </a:custGeom>
          <a:blipFill>
            <a:blip r:embed="rId1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9048079"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CEK INFORMASI DATA</a:t>
            </a:r>
          </a:p>
        </p:txBody>
      </p:sp>
      <p:sp>
        <p:nvSpPr>
          <p:cNvPr id="4" name="Freeform 4"/>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rot="-491060">
            <a:off x="10795250" y="686342"/>
            <a:ext cx="1658864" cy="1658864"/>
          </a:xfrm>
          <a:custGeom>
            <a:avLst/>
            <a:gdLst/>
            <a:ahLst/>
            <a:cxnLst/>
            <a:rect l="l" t="t" r="r" b="b"/>
            <a:pathLst>
              <a:path w="1658864" h="1658864">
                <a:moveTo>
                  <a:pt x="0" y="0"/>
                </a:moveTo>
                <a:lnTo>
                  <a:pt x="1658864" y="0"/>
                </a:lnTo>
                <a:lnTo>
                  <a:pt x="1658864" y="1658864"/>
                </a:lnTo>
                <a:lnTo>
                  <a:pt x="0" y="1658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638030" y="-75707"/>
            <a:ext cx="2336294" cy="1591481"/>
          </a:xfrm>
          <a:custGeom>
            <a:avLst/>
            <a:gdLst/>
            <a:ahLst/>
            <a:cxnLst/>
            <a:rect l="l" t="t" r="r" b="b"/>
            <a:pathLst>
              <a:path w="2336294" h="1591481">
                <a:moveTo>
                  <a:pt x="0" y="0"/>
                </a:moveTo>
                <a:lnTo>
                  <a:pt x="2336294" y="0"/>
                </a:lnTo>
                <a:lnTo>
                  <a:pt x="2336294" y="1591481"/>
                </a:lnTo>
                <a:lnTo>
                  <a:pt x="0" y="1591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351894" y="7192674"/>
            <a:ext cx="1419616" cy="3598105"/>
          </a:xfrm>
          <a:custGeom>
            <a:avLst/>
            <a:gdLst/>
            <a:ahLst/>
            <a:cxnLst/>
            <a:rect l="l" t="t" r="r" b="b"/>
            <a:pathLst>
              <a:path w="1419616" h="3598105">
                <a:moveTo>
                  <a:pt x="0" y="0"/>
                </a:moveTo>
                <a:lnTo>
                  <a:pt x="1419616" y="0"/>
                </a:lnTo>
                <a:lnTo>
                  <a:pt x="1419616" y="3598105"/>
                </a:lnTo>
                <a:lnTo>
                  <a:pt x="0" y="3598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12638906" y="2503053"/>
            <a:ext cx="5998249" cy="7836192"/>
          </a:xfrm>
          <a:custGeom>
            <a:avLst/>
            <a:gdLst/>
            <a:ahLst/>
            <a:cxnLst/>
            <a:rect l="l" t="t" r="r" b="b"/>
            <a:pathLst>
              <a:path w="5998249" h="7836192">
                <a:moveTo>
                  <a:pt x="5998249" y="0"/>
                </a:moveTo>
                <a:lnTo>
                  <a:pt x="0" y="0"/>
                </a:lnTo>
                <a:lnTo>
                  <a:pt x="0" y="7836192"/>
                </a:lnTo>
                <a:lnTo>
                  <a:pt x="5998249" y="7836192"/>
                </a:lnTo>
                <a:lnTo>
                  <a:pt x="5998249"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028700" y="3962184"/>
            <a:ext cx="11301259" cy="4633516"/>
          </a:xfrm>
          <a:custGeom>
            <a:avLst/>
            <a:gdLst/>
            <a:ahLst/>
            <a:cxnLst/>
            <a:rect l="l" t="t" r="r" b="b"/>
            <a:pathLst>
              <a:path w="11301259" h="4633516">
                <a:moveTo>
                  <a:pt x="0" y="0"/>
                </a:moveTo>
                <a:lnTo>
                  <a:pt x="11301259" y="0"/>
                </a:lnTo>
                <a:lnTo>
                  <a:pt x="11301259" y="4633516"/>
                </a:lnTo>
                <a:lnTo>
                  <a:pt x="0" y="4633516"/>
                </a:lnTo>
                <a:lnTo>
                  <a:pt x="0" y="0"/>
                </a:lnTo>
                <a:close/>
              </a:path>
            </a:pathLst>
          </a:custGeom>
          <a:blipFill>
            <a:blip r:embed="rId1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651197" y="3228669"/>
            <a:ext cx="7359794" cy="7359794"/>
          </a:xfrm>
          <a:custGeom>
            <a:avLst/>
            <a:gdLst/>
            <a:ahLst/>
            <a:cxnLst/>
            <a:rect l="l" t="t" r="r" b="b"/>
            <a:pathLst>
              <a:path w="7359794" h="7359794">
                <a:moveTo>
                  <a:pt x="7359794" y="0"/>
                </a:moveTo>
                <a:lnTo>
                  <a:pt x="0" y="0"/>
                </a:lnTo>
                <a:lnTo>
                  <a:pt x="0" y="7359794"/>
                </a:lnTo>
                <a:lnTo>
                  <a:pt x="7359794" y="7359794"/>
                </a:lnTo>
                <a:lnTo>
                  <a:pt x="735979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491623">
            <a:off x="-1841305" y="1028700"/>
            <a:ext cx="4654924" cy="1438795"/>
          </a:xfrm>
          <a:custGeom>
            <a:avLst/>
            <a:gdLst/>
            <a:ahLst/>
            <a:cxnLst/>
            <a:rect l="l" t="t" r="r" b="b"/>
            <a:pathLst>
              <a:path w="4654924" h="1438795">
                <a:moveTo>
                  <a:pt x="0" y="0"/>
                </a:moveTo>
                <a:lnTo>
                  <a:pt x="4654923" y="0"/>
                </a:lnTo>
                <a:lnTo>
                  <a:pt x="4654923" y="1438795"/>
                </a:lnTo>
                <a:lnTo>
                  <a:pt x="0" y="1438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3390940">
            <a:off x="17195207" y="-430019"/>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606160" y="873529"/>
            <a:ext cx="2693330" cy="1749136"/>
          </a:xfrm>
          <a:custGeom>
            <a:avLst/>
            <a:gdLst/>
            <a:ahLst/>
            <a:cxnLst/>
            <a:rect l="l" t="t" r="r" b="b"/>
            <a:pathLst>
              <a:path w="2693330" h="1749136">
                <a:moveTo>
                  <a:pt x="0" y="0"/>
                </a:moveTo>
                <a:lnTo>
                  <a:pt x="2693330" y="0"/>
                </a:lnTo>
                <a:lnTo>
                  <a:pt x="2693330" y="1749136"/>
                </a:lnTo>
                <a:lnTo>
                  <a:pt x="0" y="17491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273696" y="873529"/>
            <a:ext cx="7651394" cy="6035037"/>
          </a:xfrm>
          <a:custGeom>
            <a:avLst/>
            <a:gdLst/>
            <a:ahLst/>
            <a:cxnLst/>
            <a:rect l="l" t="t" r="r" b="b"/>
            <a:pathLst>
              <a:path w="7651394" h="6035037">
                <a:moveTo>
                  <a:pt x="0" y="0"/>
                </a:moveTo>
                <a:lnTo>
                  <a:pt x="7651394" y="0"/>
                </a:lnTo>
                <a:lnTo>
                  <a:pt x="7651394" y="6035037"/>
                </a:lnTo>
                <a:lnTo>
                  <a:pt x="0" y="6035037"/>
                </a:lnTo>
                <a:lnTo>
                  <a:pt x="0" y="0"/>
                </a:lnTo>
                <a:close/>
              </a:path>
            </a:pathLst>
          </a:custGeom>
          <a:blipFill>
            <a:blip r:embed="rId14"/>
            <a:stretch>
              <a:fillRect/>
            </a:stretch>
          </a:blipFill>
        </p:spPr>
      </p:sp>
      <p:sp>
        <p:nvSpPr>
          <p:cNvPr id="10" name="Freeform 10"/>
          <p:cNvSpPr/>
          <p:nvPr/>
        </p:nvSpPr>
        <p:spPr>
          <a:xfrm>
            <a:off x="6171661" y="7100513"/>
            <a:ext cx="9859565" cy="2662082"/>
          </a:xfrm>
          <a:custGeom>
            <a:avLst/>
            <a:gdLst/>
            <a:ahLst/>
            <a:cxnLst/>
            <a:rect l="l" t="t" r="r" b="b"/>
            <a:pathLst>
              <a:path w="9859565" h="2662082">
                <a:moveTo>
                  <a:pt x="0" y="0"/>
                </a:moveTo>
                <a:lnTo>
                  <a:pt x="9859564" y="0"/>
                </a:lnTo>
                <a:lnTo>
                  <a:pt x="9859564" y="2662083"/>
                </a:lnTo>
                <a:lnTo>
                  <a:pt x="0" y="2662083"/>
                </a:lnTo>
                <a:lnTo>
                  <a:pt x="0" y="0"/>
                </a:lnTo>
                <a:close/>
              </a:path>
            </a:pathLst>
          </a:custGeom>
          <a:blipFill>
            <a:blip r:embed="rId15"/>
            <a:stretch>
              <a:fillRect/>
            </a:stretch>
          </a:blipFill>
        </p:spPr>
      </p:sp>
      <p:sp>
        <p:nvSpPr>
          <p:cNvPr id="11" name="TextBox 11"/>
          <p:cNvSpPr txBox="1"/>
          <p:nvPr/>
        </p:nvSpPr>
        <p:spPr>
          <a:xfrm>
            <a:off x="8564691" y="1263550"/>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PROSES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a:off x="-2097808" y="3880707"/>
            <a:ext cx="9168333" cy="8518215"/>
          </a:xfrm>
          <a:custGeom>
            <a:avLst/>
            <a:gdLst/>
            <a:ahLst/>
            <a:cxnLst/>
            <a:rect l="l" t="t" r="r" b="b"/>
            <a:pathLst>
              <a:path w="9168333" h="8518215">
                <a:moveTo>
                  <a:pt x="0" y="0"/>
                </a:moveTo>
                <a:lnTo>
                  <a:pt x="9168333" y="0"/>
                </a:lnTo>
                <a:lnTo>
                  <a:pt x="9168333" y="8518215"/>
                </a:lnTo>
                <a:lnTo>
                  <a:pt x="0" y="8518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872191" y="1161254"/>
            <a:ext cx="2198335" cy="1937764"/>
          </a:xfrm>
          <a:custGeom>
            <a:avLst/>
            <a:gdLst/>
            <a:ahLst/>
            <a:cxnLst/>
            <a:rect l="l" t="t" r="r" b="b"/>
            <a:pathLst>
              <a:path w="2198335" h="1937764">
                <a:moveTo>
                  <a:pt x="0" y="0"/>
                </a:moveTo>
                <a:lnTo>
                  <a:pt x="2198334" y="0"/>
                </a:lnTo>
                <a:lnTo>
                  <a:pt x="2198334" y="1937764"/>
                </a:lnTo>
                <a:lnTo>
                  <a:pt x="0" y="19377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295467">
            <a:off x="2558970" y="-700562"/>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028700" y="1643036"/>
            <a:ext cx="9666276" cy="2911966"/>
          </a:xfrm>
          <a:custGeom>
            <a:avLst/>
            <a:gdLst/>
            <a:ahLst/>
            <a:cxnLst/>
            <a:rect l="l" t="t" r="r" b="b"/>
            <a:pathLst>
              <a:path w="9666276" h="2911966">
                <a:moveTo>
                  <a:pt x="0" y="0"/>
                </a:moveTo>
                <a:lnTo>
                  <a:pt x="9666276" y="0"/>
                </a:lnTo>
                <a:lnTo>
                  <a:pt x="9666276" y="2911965"/>
                </a:lnTo>
                <a:lnTo>
                  <a:pt x="0" y="2911965"/>
                </a:lnTo>
                <a:lnTo>
                  <a:pt x="0" y="0"/>
                </a:lnTo>
                <a:close/>
              </a:path>
            </a:pathLst>
          </a:custGeom>
          <a:blipFill>
            <a:blip r:embed="rId12"/>
            <a:stretch>
              <a:fillRect/>
            </a:stretch>
          </a:blipFill>
        </p:spPr>
      </p:sp>
      <p:sp>
        <p:nvSpPr>
          <p:cNvPr id="9" name="Freeform 9"/>
          <p:cNvSpPr/>
          <p:nvPr/>
        </p:nvSpPr>
        <p:spPr>
          <a:xfrm>
            <a:off x="11761733" y="3880707"/>
            <a:ext cx="5783199" cy="6185661"/>
          </a:xfrm>
          <a:custGeom>
            <a:avLst/>
            <a:gdLst/>
            <a:ahLst/>
            <a:cxnLst/>
            <a:rect l="l" t="t" r="r" b="b"/>
            <a:pathLst>
              <a:path w="5783199" h="6185661">
                <a:moveTo>
                  <a:pt x="0" y="0"/>
                </a:moveTo>
                <a:lnTo>
                  <a:pt x="5783199" y="0"/>
                </a:lnTo>
                <a:lnTo>
                  <a:pt x="5783199" y="6185661"/>
                </a:lnTo>
                <a:lnTo>
                  <a:pt x="0" y="6185661"/>
                </a:lnTo>
                <a:lnTo>
                  <a:pt x="0" y="0"/>
                </a:lnTo>
                <a:close/>
              </a:path>
            </a:pathLst>
          </a:custGeom>
          <a:blipFill>
            <a:blip r:embed="rId13"/>
            <a:stretch>
              <a:fillRect/>
            </a:stretch>
          </a:blipFill>
        </p:spPr>
      </p:sp>
      <p:sp>
        <p:nvSpPr>
          <p:cNvPr id="10" name="TextBox 10"/>
          <p:cNvSpPr txBox="1"/>
          <p:nvPr/>
        </p:nvSpPr>
        <p:spPr>
          <a:xfrm>
            <a:off x="10982246" y="1399878"/>
            <a:ext cx="7047412" cy="990101"/>
          </a:xfrm>
          <a:prstGeom prst="rect">
            <a:avLst/>
          </a:prstGeom>
        </p:spPr>
        <p:txBody>
          <a:bodyPr lIns="0" tIns="0" rIns="0" bIns="0" rtlCol="0" anchor="t">
            <a:spAutoFit/>
          </a:bodyPr>
          <a:lstStyle/>
          <a:p>
            <a:pPr algn="r">
              <a:lnSpc>
                <a:spcPts val="7393"/>
              </a:lnSpc>
            </a:pPr>
            <a:r>
              <a:rPr lang="en-US" sz="7782">
                <a:solidFill>
                  <a:srgbClr val="FFFFFF"/>
                </a:solidFill>
                <a:latin typeface="Le Petit Cochon"/>
                <a:ea typeface="Le Petit Cochon"/>
                <a:cs typeface="Le Petit Cochon"/>
                <a:sym typeface="Le Petit Cochon"/>
              </a:rPr>
              <a:t>EVALUASI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9048079"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PREDIKSI SENTIMEN</a:t>
            </a:r>
          </a:p>
        </p:txBody>
      </p:sp>
      <p:sp>
        <p:nvSpPr>
          <p:cNvPr id="4" name="Freeform 4"/>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rot="-491060">
            <a:off x="10795250" y="686342"/>
            <a:ext cx="1658864" cy="1658864"/>
          </a:xfrm>
          <a:custGeom>
            <a:avLst/>
            <a:gdLst/>
            <a:ahLst/>
            <a:cxnLst/>
            <a:rect l="l" t="t" r="r" b="b"/>
            <a:pathLst>
              <a:path w="1658864" h="1658864">
                <a:moveTo>
                  <a:pt x="0" y="0"/>
                </a:moveTo>
                <a:lnTo>
                  <a:pt x="1658864" y="0"/>
                </a:lnTo>
                <a:lnTo>
                  <a:pt x="1658864" y="1658864"/>
                </a:lnTo>
                <a:lnTo>
                  <a:pt x="0" y="1658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638030" y="-75707"/>
            <a:ext cx="2336294" cy="1591481"/>
          </a:xfrm>
          <a:custGeom>
            <a:avLst/>
            <a:gdLst/>
            <a:ahLst/>
            <a:cxnLst/>
            <a:rect l="l" t="t" r="r" b="b"/>
            <a:pathLst>
              <a:path w="2336294" h="1591481">
                <a:moveTo>
                  <a:pt x="0" y="0"/>
                </a:moveTo>
                <a:lnTo>
                  <a:pt x="2336294" y="0"/>
                </a:lnTo>
                <a:lnTo>
                  <a:pt x="2336294" y="1591481"/>
                </a:lnTo>
                <a:lnTo>
                  <a:pt x="0" y="1591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351894" y="7192674"/>
            <a:ext cx="1419616" cy="3598105"/>
          </a:xfrm>
          <a:custGeom>
            <a:avLst/>
            <a:gdLst/>
            <a:ahLst/>
            <a:cxnLst/>
            <a:rect l="l" t="t" r="r" b="b"/>
            <a:pathLst>
              <a:path w="1419616" h="3598105">
                <a:moveTo>
                  <a:pt x="0" y="0"/>
                </a:moveTo>
                <a:lnTo>
                  <a:pt x="1419616" y="0"/>
                </a:lnTo>
                <a:lnTo>
                  <a:pt x="1419616" y="3598105"/>
                </a:lnTo>
                <a:lnTo>
                  <a:pt x="0" y="3598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12638906" y="2503053"/>
            <a:ext cx="5998249" cy="7836192"/>
          </a:xfrm>
          <a:custGeom>
            <a:avLst/>
            <a:gdLst/>
            <a:ahLst/>
            <a:cxnLst/>
            <a:rect l="l" t="t" r="r" b="b"/>
            <a:pathLst>
              <a:path w="5998249" h="7836192">
                <a:moveTo>
                  <a:pt x="5998249" y="0"/>
                </a:moveTo>
                <a:lnTo>
                  <a:pt x="0" y="0"/>
                </a:lnTo>
                <a:lnTo>
                  <a:pt x="0" y="7836192"/>
                </a:lnTo>
                <a:lnTo>
                  <a:pt x="5998249" y="7836192"/>
                </a:lnTo>
                <a:lnTo>
                  <a:pt x="5998249"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533958" y="3910113"/>
            <a:ext cx="13053986" cy="4556035"/>
          </a:xfrm>
          <a:custGeom>
            <a:avLst/>
            <a:gdLst/>
            <a:ahLst/>
            <a:cxnLst/>
            <a:rect l="l" t="t" r="r" b="b"/>
            <a:pathLst>
              <a:path w="13053986" h="4556035">
                <a:moveTo>
                  <a:pt x="0" y="0"/>
                </a:moveTo>
                <a:lnTo>
                  <a:pt x="13053986" y="0"/>
                </a:lnTo>
                <a:lnTo>
                  <a:pt x="13053986" y="4556035"/>
                </a:lnTo>
                <a:lnTo>
                  <a:pt x="0" y="4556035"/>
                </a:lnTo>
                <a:lnTo>
                  <a:pt x="0" y="0"/>
                </a:lnTo>
                <a:close/>
              </a:path>
            </a:pathLst>
          </a:custGeom>
          <a:blipFill>
            <a:blip r:embed="rId14"/>
            <a:stretch>
              <a:fillRect l="-281" t="-2648" r="-281"/>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920075" y="3228669"/>
            <a:ext cx="7359794" cy="7359794"/>
          </a:xfrm>
          <a:custGeom>
            <a:avLst/>
            <a:gdLst/>
            <a:ahLst/>
            <a:cxnLst/>
            <a:rect l="l" t="t" r="r" b="b"/>
            <a:pathLst>
              <a:path w="7359794" h="7359794">
                <a:moveTo>
                  <a:pt x="7359794" y="0"/>
                </a:moveTo>
                <a:lnTo>
                  <a:pt x="0" y="0"/>
                </a:lnTo>
                <a:lnTo>
                  <a:pt x="0" y="7359794"/>
                </a:lnTo>
                <a:lnTo>
                  <a:pt x="7359794" y="7359794"/>
                </a:lnTo>
                <a:lnTo>
                  <a:pt x="735979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491623">
            <a:off x="-1841305" y="1028700"/>
            <a:ext cx="4654924" cy="1438795"/>
          </a:xfrm>
          <a:custGeom>
            <a:avLst/>
            <a:gdLst/>
            <a:ahLst/>
            <a:cxnLst/>
            <a:rect l="l" t="t" r="r" b="b"/>
            <a:pathLst>
              <a:path w="4654924" h="1438795">
                <a:moveTo>
                  <a:pt x="0" y="0"/>
                </a:moveTo>
                <a:lnTo>
                  <a:pt x="4654923" y="0"/>
                </a:lnTo>
                <a:lnTo>
                  <a:pt x="4654923" y="1438795"/>
                </a:lnTo>
                <a:lnTo>
                  <a:pt x="0" y="1438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3390940">
            <a:off x="17195207" y="-430019"/>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606160" y="873529"/>
            <a:ext cx="2693330" cy="1749136"/>
          </a:xfrm>
          <a:custGeom>
            <a:avLst/>
            <a:gdLst/>
            <a:ahLst/>
            <a:cxnLst/>
            <a:rect l="l" t="t" r="r" b="b"/>
            <a:pathLst>
              <a:path w="2693330" h="1749136">
                <a:moveTo>
                  <a:pt x="0" y="0"/>
                </a:moveTo>
                <a:lnTo>
                  <a:pt x="2693330" y="0"/>
                </a:lnTo>
                <a:lnTo>
                  <a:pt x="2693330" y="1749136"/>
                </a:lnTo>
                <a:lnTo>
                  <a:pt x="0" y="17491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952825" y="4418787"/>
            <a:ext cx="14315315" cy="1449426"/>
          </a:xfrm>
          <a:custGeom>
            <a:avLst/>
            <a:gdLst/>
            <a:ahLst/>
            <a:cxnLst/>
            <a:rect l="l" t="t" r="r" b="b"/>
            <a:pathLst>
              <a:path w="14315315" h="1449426">
                <a:moveTo>
                  <a:pt x="0" y="0"/>
                </a:moveTo>
                <a:lnTo>
                  <a:pt x="14315316" y="0"/>
                </a:lnTo>
                <a:lnTo>
                  <a:pt x="14315316" y="1449426"/>
                </a:lnTo>
                <a:lnTo>
                  <a:pt x="0" y="1449426"/>
                </a:lnTo>
                <a:lnTo>
                  <a:pt x="0" y="0"/>
                </a:lnTo>
                <a:close/>
              </a:path>
            </a:pathLst>
          </a:custGeom>
          <a:blipFill>
            <a:blip r:embed="rId14"/>
            <a:stretch>
              <a:fillRect/>
            </a:stretch>
          </a:blipFill>
        </p:spPr>
      </p:sp>
      <p:sp>
        <p:nvSpPr>
          <p:cNvPr id="10" name="Freeform 10"/>
          <p:cNvSpPr/>
          <p:nvPr/>
        </p:nvSpPr>
        <p:spPr>
          <a:xfrm>
            <a:off x="4952825" y="6319521"/>
            <a:ext cx="8418483" cy="1071102"/>
          </a:xfrm>
          <a:custGeom>
            <a:avLst/>
            <a:gdLst/>
            <a:ahLst/>
            <a:cxnLst/>
            <a:rect l="l" t="t" r="r" b="b"/>
            <a:pathLst>
              <a:path w="8418483" h="1071102">
                <a:moveTo>
                  <a:pt x="0" y="0"/>
                </a:moveTo>
                <a:lnTo>
                  <a:pt x="8418483" y="0"/>
                </a:lnTo>
                <a:lnTo>
                  <a:pt x="8418483" y="1071101"/>
                </a:lnTo>
                <a:lnTo>
                  <a:pt x="0" y="1071101"/>
                </a:lnTo>
                <a:lnTo>
                  <a:pt x="0" y="0"/>
                </a:lnTo>
                <a:close/>
              </a:path>
            </a:pathLst>
          </a:custGeom>
          <a:blipFill>
            <a:blip r:embed="rId15"/>
            <a:stretch>
              <a:fillRect/>
            </a:stretch>
          </a:blipFill>
        </p:spPr>
      </p:sp>
      <p:sp>
        <p:nvSpPr>
          <p:cNvPr id="11" name="TextBox 11"/>
          <p:cNvSpPr txBox="1"/>
          <p:nvPr/>
        </p:nvSpPr>
        <p:spPr>
          <a:xfrm>
            <a:off x="8289756" y="1593965"/>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TES FUNGSI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a:off x="-2097808" y="3880707"/>
            <a:ext cx="9168333" cy="8518215"/>
          </a:xfrm>
          <a:custGeom>
            <a:avLst/>
            <a:gdLst/>
            <a:ahLst/>
            <a:cxnLst/>
            <a:rect l="l" t="t" r="r" b="b"/>
            <a:pathLst>
              <a:path w="9168333" h="8518215">
                <a:moveTo>
                  <a:pt x="0" y="0"/>
                </a:moveTo>
                <a:lnTo>
                  <a:pt x="9168333" y="0"/>
                </a:lnTo>
                <a:lnTo>
                  <a:pt x="9168333" y="8518215"/>
                </a:lnTo>
                <a:lnTo>
                  <a:pt x="0" y="8518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872191" y="1161254"/>
            <a:ext cx="2198335" cy="1937764"/>
          </a:xfrm>
          <a:custGeom>
            <a:avLst/>
            <a:gdLst/>
            <a:ahLst/>
            <a:cxnLst/>
            <a:rect l="l" t="t" r="r" b="b"/>
            <a:pathLst>
              <a:path w="2198335" h="1937764">
                <a:moveTo>
                  <a:pt x="0" y="0"/>
                </a:moveTo>
                <a:lnTo>
                  <a:pt x="2198334" y="0"/>
                </a:lnTo>
                <a:lnTo>
                  <a:pt x="2198334" y="1937764"/>
                </a:lnTo>
                <a:lnTo>
                  <a:pt x="0" y="19377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295467">
            <a:off x="2558970" y="-700562"/>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028700" y="1643036"/>
            <a:ext cx="9666276" cy="2911966"/>
          </a:xfrm>
          <a:custGeom>
            <a:avLst/>
            <a:gdLst/>
            <a:ahLst/>
            <a:cxnLst/>
            <a:rect l="l" t="t" r="r" b="b"/>
            <a:pathLst>
              <a:path w="9666276" h="2911966">
                <a:moveTo>
                  <a:pt x="0" y="0"/>
                </a:moveTo>
                <a:lnTo>
                  <a:pt x="9666276" y="0"/>
                </a:lnTo>
                <a:lnTo>
                  <a:pt x="9666276" y="2911965"/>
                </a:lnTo>
                <a:lnTo>
                  <a:pt x="0" y="2911965"/>
                </a:lnTo>
                <a:lnTo>
                  <a:pt x="0" y="0"/>
                </a:lnTo>
                <a:close/>
              </a:path>
            </a:pathLst>
          </a:custGeom>
          <a:blipFill>
            <a:blip r:embed="rId12"/>
            <a:stretch>
              <a:fillRect/>
            </a:stretch>
          </a:blipFill>
        </p:spPr>
      </p:sp>
      <p:sp>
        <p:nvSpPr>
          <p:cNvPr id="9" name="Freeform 9"/>
          <p:cNvSpPr/>
          <p:nvPr/>
        </p:nvSpPr>
        <p:spPr>
          <a:xfrm>
            <a:off x="11761733" y="3880707"/>
            <a:ext cx="5783199" cy="6185661"/>
          </a:xfrm>
          <a:custGeom>
            <a:avLst/>
            <a:gdLst/>
            <a:ahLst/>
            <a:cxnLst/>
            <a:rect l="l" t="t" r="r" b="b"/>
            <a:pathLst>
              <a:path w="5783199" h="6185661">
                <a:moveTo>
                  <a:pt x="0" y="0"/>
                </a:moveTo>
                <a:lnTo>
                  <a:pt x="5783199" y="0"/>
                </a:lnTo>
                <a:lnTo>
                  <a:pt x="5783199" y="6185661"/>
                </a:lnTo>
                <a:lnTo>
                  <a:pt x="0" y="6185661"/>
                </a:lnTo>
                <a:lnTo>
                  <a:pt x="0" y="0"/>
                </a:lnTo>
                <a:close/>
              </a:path>
            </a:pathLst>
          </a:custGeom>
          <a:blipFill>
            <a:blip r:embed="rId13"/>
            <a:stretch>
              <a:fillRect/>
            </a:stretch>
          </a:blipFill>
        </p:spPr>
      </p:sp>
      <p:sp>
        <p:nvSpPr>
          <p:cNvPr id="10" name="TextBox 10"/>
          <p:cNvSpPr txBox="1"/>
          <p:nvPr/>
        </p:nvSpPr>
        <p:spPr>
          <a:xfrm>
            <a:off x="10982246" y="1399878"/>
            <a:ext cx="7047412" cy="990101"/>
          </a:xfrm>
          <a:prstGeom prst="rect">
            <a:avLst/>
          </a:prstGeom>
        </p:spPr>
        <p:txBody>
          <a:bodyPr lIns="0" tIns="0" rIns="0" bIns="0" rtlCol="0" anchor="t">
            <a:spAutoFit/>
          </a:bodyPr>
          <a:lstStyle/>
          <a:p>
            <a:pPr algn="r">
              <a:lnSpc>
                <a:spcPts val="7393"/>
              </a:lnSpc>
            </a:pPr>
            <a:r>
              <a:rPr lang="en-US" sz="7782">
                <a:solidFill>
                  <a:srgbClr val="FFFFFF"/>
                </a:solidFill>
                <a:latin typeface="Le Petit Cochon"/>
                <a:ea typeface="Le Petit Cochon"/>
                <a:cs typeface="Le Petit Cochon"/>
                <a:sym typeface="Le Petit Cochon"/>
              </a:rPr>
              <a:t>EVALUASI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491623">
            <a:off x="-1841305" y="1028700"/>
            <a:ext cx="4654924" cy="1438795"/>
          </a:xfrm>
          <a:custGeom>
            <a:avLst/>
            <a:gdLst/>
            <a:ahLst/>
            <a:cxnLst/>
            <a:rect l="l" t="t" r="r" b="b"/>
            <a:pathLst>
              <a:path w="4654924" h="1438795">
                <a:moveTo>
                  <a:pt x="0" y="0"/>
                </a:moveTo>
                <a:lnTo>
                  <a:pt x="4654923" y="0"/>
                </a:lnTo>
                <a:lnTo>
                  <a:pt x="4654923" y="1438795"/>
                </a:lnTo>
                <a:lnTo>
                  <a:pt x="0" y="14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390940">
            <a:off x="17195207" y="-430019"/>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606160" y="873529"/>
            <a:ext cx="2693330" cy="1749136"/>
          </a:xfrm>
          <a:custGeom>
            <a:avLst/>
            <a:gdLst/>
            <a:ahLst/>
            <a:cxnLst/>
            <a:rect l="l" t="t" r="r" b="b"/>
            <a:pathLst>
              <a:path w="2693330" h="1749136">
                <a:moveTo>
                  <a:pt x="0" y="0"/>
                </a:moveTo>
                <a:lnTo>
                  <a:pt x="2693330" y="0"/>
                </a:lnTo>
                <a:lnTo>
                  <a:pt x="2693330" y="1749136"/>
                </a:lnTo>
                <a:lnTo>
                  <a:pt x="0" y="1749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99960" y="4094361"/>
            <a:ext cx="7372491" cy="7495138"/>
          </a:xfrm>
          <a:custGeom>
            <a:avLst/>
            <a:gdLst/>
            <a:ahLst/>
            <a:cxnLst/>
            <a:rect l="l" t="t" r="r" b="b"/>
            <a:pathLst>
              <a:path w="7372491" h="7495138">
                <a:moveTo>
                  <a:pt x="0" y="0"/>
                </a:moveTo>
                <a:lnTo>
                  <a:pt x="7372491" y="0"/>
                </a:lnTo>
                <a:lnTo>
                  <a:pt x="7372491" y="7495139"/>
                </a:lnTo>
                <a:lnTo>
                  <a:pt x="0" y="74951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586941" y="1482965"/>
            <a:ext cx="8164938" cy="4286592"/>
          </a:xfrm>
          <a:custGeom>
            <a:avLst/>
            <a:gdLst/>
            <a:ahLst/>
            <a:cxnLst/>
            <a:rect l="l" t="t" r="r" b="b"/>
            <a:pathLst>
              <a:path w="8164938" h="4286592">
                <a:moveTo>
                  <a:pt x="0" y="0"/>
                </a:moveTo>
                <a:lnTo>
                  <a:pt x="8164937" y="0"/>
                </a:lnTo>
                <a:lnTo>
                  <a:pt x="8164937" y="4286592"/>
                </a:lnTo>
                <a:lnTo>
                  <a:pt x="0" y="4286592"/>
                </a:lnTo>
                <a:lnTo>
                  <a:pt x="0" y="0"/>
                </a:lnTo>
                <a:close/>
              </a:path>
            </a:pathLst>
          </a:custGeom>
          <a:blipFill>
            <a:blip r:embed="rId14"/>
            <a:stretch>
              <a:fillRect/>
            </a:stretch>
          </a:blipFill>
        </p:spPr>
      </p:sp>
      <p:sp>
        <p:nvSpPr>
          <p:cNvPr id="10" name="Freeform 10"/>
          <p:cNvSpPr/>
          <p:nvPr/>
        </p:nvSpPr>
        <p:spPr>
          <a:xfrm>
            <a:off x="9836953" y="5143500"/>
            <a:ext cx="7422347" cy="4492473"/>
          </a:xfrm>
          <a:custGeom>
            <a:avLst/>
            <a:gdLst/>
            <a:ahLst/>
            <a:cxnLst/>
            <a:rect l="l" t="t" r="r" b="b"/>
            <a:pathLst>
              <a:path w="7422347" h="4492473">
                <a:moveTo>
                  <a:pt x="0" y="0"/>
                </a:moveTo>
                <a:lnTo>
                  <a:pt x="7422347" y="0"/>
                </a:lnTo>
                <a:lnTo>
                  <a:pt x="7422347" y="4492473"/>
                </a:lnTo>
                <a:lnTo>
                  <a:pt x="0" y="4492473"/>
                </a:lnTo>
                <a:lnTo>
                  <a:pt x="0" y="0"/>
                </a:lnTo>
                <a:close/>
              </a:path>
            </a:pathLst>
          </a:custGeom>
          <a:blipFill>
            <a:blip r:embed="rId15"/>
            <a:stretch>
              <a:fillRect/>
            </a:stretch>
          </a:blipFill>
        </p:spPr>
      </p:sp>
      <p:sp>
        <p:nvSpPr>
          <p:cNvPr id="11" name="TextBox 11"/>
          <p:cNvSpPr txBox="1"/>
          <p:nvPr/>
        </p:nvSpPr>
        <p:spPr>
          <a:xfrm>
            <a:off x="9751878" y="739675"/>
            <a:ext cx="8056808" cy="1700385"/>
          </a:xfrm>
          <a:prstGeom prst="rect">
            <a:avLst/>
          </a:prstGeom>
        </p:spPr>
        <p:txBody>
          <a:bodyPr lIns="0" tIns="0" rIns="0" bIns="0" rtlCol="0" anchor="t">
            <a:spAutoFit/>
          </a:bodyPr>
          <a:lstStyle/>
          <a:p>
            <a:pPr algn="r">
              <a:lnSpc>
                <a:spcPts val="6513"/>
              </a:lnSpc>
            </a:pPr>
            <a:r>
              <a:rPr lang="en-US" sz="6855">
                <a:solidFill>
                  <a:srgbClr val="FFFFFF"/>
                </a:solidFill>
                <a:latin typeface="Le Petit Cochon"/>
                <a:ea typeface="Le Petit Cochon"/>
                <a:cs typeface="Le Petit Cochon"/>
                <a:sym typeface="Le Petit Cochon"/>
              </a:rPr>
              <a:t>PREDIKSI SENTIMEN DARI BANYAK ULASAN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828735" y="2791862"/>
            <a:ext cx="8693010" cy="6466438"/>
          </a:xfrm>
          <a:prstGeom prst="rect">
            <a:avLst/>
          </a:prstGeom>
        </p:spPr>
        <p:txBody>
          <a:bodyPr lIns="0" tIns="0" rIns="0" bIns="0" rtlCol="0" anchor="t">
            <a:spAutoFit/>
          </a:bodyPr>
          <a:lstStyle/>
          <a:p>
            <a:pPr algn="just">
              <a:lnSpc>
                <a:spcPts val="3663"/>
              </a:lnSpc>
            </a:pPr>
            <a:r>
              <a:rPr lang="en-US" sz="3053">
                <a:solidFill>
                  <a:srgbClr val="FFFFFF"/>
                </a:solidFill>
                <a:latin typeface="Schoolbell"/>
                <a:ea typeface="Schoolbell"/>
                <a:cs typeface="Schoolbell"/>
                <a:sym typeface="Schoolbell"/>
              </a:rPr>
              <a:t>Berdasarkan confusion matrix, model memiliki akurasi 87%, dengan kinerja yang baik dalam mengklasifikasikan sentimen. Precision untuk sentimen negatif adalah 86% dan recall 88%, sementara untuk sentimen positif, precision 87% dan recall 85%. Model mengklasifikasikan dengan benar 5589 ulasan negatif dan 5090 ulasan positif, tetapi ada 732 ulasan negatif salah diklasifikasikan sebagai positif dan 908 ulasan positif salah diklasifikasikan sebagai negatif. Meskipun distribusi kesalahan seimbang, model sedikit lebih baik dalam mendeteksi sentimen negatif. Peningkatan dapat dilakukan dengan menyeimbangkan data kelas dan melakukan fine-tuning model.</a:t>
            </a:r>
          </a:p>
          <a:p>
            <a:pPr algn="just">
              <a:lnSpc>
                <a:spcPts val="3663"/>
              </a:lnSpc>
            </a:pPr>
            <a:endParaRPr lang="en-US" sz="3053">
              <a:solidFill>
                <a:srgbClr val="FFFFFF"/>
              </a:solidFill>
              <a:latin typeface="Schoolbell"/>
              <a:ea typeface="Schoolbell"/>
              <a:cs typeface="Schoolbell"/>
              <a:sym typeface="Schoolbell"/>
            </a:endParaRPr>
          </a:p>
        </p:txBody>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rot="-491623">
            <a:off x="-1841305" y="1028700"/>
            <a:ext cx="4654924" cy="1438795"/>
          </a:xfrm>
          <a:custGeom>
            <a:avLst/>
            <a:gdLst/>
            <a:ahLst/>
            <a:cxnLst/>
            <a:rect l="l" t="t" r="r" b="b"/>
            <a:pathLst>
              <a:path w="4654924" h="1438795">
                <a:moveTo>
                  <a:pt x="0" y="0"/>
                </a:moveTo>
                <a:lnTo>
                  <a:pt x="4654923" y="0"/>
                </a:lnTo>
                <a:lnTo>
                  <a:pt x="4654923" y="1438795"/>
                </a:lnTo>
                <a:lnTo>
                  <a:pt x="0" y="14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390940">
            <a:off x="17195207" y="-430019"/>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606160" y="873529"/>
            <a:ext cx="2693330" cy="1749136"/>
          </a:xfrm>
          <a:custGeom>
            <a:avLst/>
            <a:gdLst/>
            <a:ahLst/>
            <a:cxnLst/>
            <a:rect l="l" t="t" r="r" b="b"/>
            <a:pathLst>
              <a:path w="2693330" h="1749136">
                <a:moveTo>
                  <a:pt x="0" y="0"/>
                </a:moveTo>
                <a:lnTo>
                  <a:pt x="2693330" y="0"/>
                </a:lnTo>
                <a:lnTo>
                  <a:pt x="2693330" y="1749136"/>
                </a:lnTo>
                <a:lnTo>
                  <a:pt x="0" y="1749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7609795" y="1715799"/>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KESIMPULAN</a:t>
            </a:r>
          </a:p>
        </p:txBody>
      </p:sp>
      <p:sp>
        <p:nvSpPr>
          <p:cNvPr id="10" name="Freeform 10"/>
          <p:cNvSpPr/>
          <p:nvPr/>
        </p:nvSpPr>
        <p:spPr>
          <a:xfrm>
            <a:off x="0" y="3239799"/>
            <a:ext cx="7372491" cy="7495138"/>
          </a:xfrm>
          <a:custGeom>
            <a:avLst/>
            <a:gdLst/>
            <a:ahLst/>
            <a:cxnLst/>
            <a:rect l="l" t="t" r="r" b="b"/>
            <a:pathLst>
              <a:path w="7372491" h="7495138">
                <a:moveTo>
                  <a:pt x="0" y="0"/>
                </a:moveTo>
                <a:lnTo>
                  <a:pt x="7372491" y="0"/>
                </a:lnTo>
                <a:lnTo>
                  <a:pt x="7372491" y="7495138"/>
                </a:lnTo>
                <a:lnTo>
                  <a:pt x="0" y="74951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0" y="0"/>
            <a:ext cx="13855326" cy="11487325"/>
          </a:xfrm>
          <a:custGeom>
            <a:avLst/>
            <a:gdLst/>
            <a:ahLst/>
            <a:cxnLst/>
            <a:rect l="l" t="t" r="r" b="b"/>
            <a:pathLst>
              <a:path w="13855326" h="11487325">
                <a:moveTo>
                  <a:pt x="0" y="0"/>
                </a:moveTo>
                <a:lnTo>
                  <a:pt x="13855326" y="0"/>
                </a:lnTo>
                <a:lnTo>
                  <a:pt x="13855326" y="11487325"/>
                </a:lnTo>
                <a:lnTo>
                  <a:pt x="0" y="114873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083405">
            <a:off x="785603" y="-741422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101804">
            <a:off x="-3285937" y="4814726"/>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a:off x="8367819" y="1893802"/>
            <a:ext cx="8580465" cy="6292916"/>
          </a:xfrm>
          <a:custGeom>
            <a:avLst/>
            <a:gdLst/>
            <a:ahLst/>
            <a:cxnLst/>
            <a:rect l="l" t="t" r="r" b="b"/>
            <a:pathLst>
              <a:path w="8580465" h="6292916">
                <a:moveTo>
                  <a:pt x="0" y="0"/>
                </a:moveTo>
                <a:lnTo>
                  <a:pt x="8580464" y="0"/>
                </a:lnTo>
                <a:lnTo>
                  <a:pt x="8580464" y="6292916"/>
                </a:lnTo>
                <a:lnTo>
                  <a:pt x="0" y="62929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809053" y="1725862"/>
            <a:ext cx="8450247" cy="6197415"/>
          </a:xfrm>
          <a:custGeom>
            <a:avLst/>
            <a:gdLst/>
            <a:ahLst/>
            <a:cxnLst/>
            <a:rect l="l" t="t" r="r" b="b"/>
            <a:pathLst>
              <a:path w="8450247" h="6197415">
                <a:moveTo>
                  <a:pt x="0" y="0"/>
                </a:moveTo>
                <a:lnTo>
                  <a:pt x="8450247" y="0"/>
                </a:lnTo>
                <a:lnTo>
                  <a:pt x="8450247" y="6197415"/>
                </a:lnTo>
                <a:lnTo>
                  <a:pt x="0" y="6197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9448895" y="3233025"/>
            <a:ext cx="7424597" cy="3808353"/>
          </a:xfrm>
          <a:prstGeom prst="rect">
            <a:avLst/>
          </a:prstGeom>
        </p:spPr>
        <p:txBody>
          <a:bodyPr lIns="0" tIns="0" rIns="0" bIns="0" rtlCol="0" anchor="t">
            <a:spAutoFit/>
          </a:bodyPr>
          <a:lstStyle/>
          <a:p>
            <a:pPr algn="ctr">
              <a:lnSpc>
                <a:spcPts val="14578"/>
              </a:lnSpc>
            </a:pPr>
            <a:r>
              <a:rPr lang="en-US" sz="15345">
                <a:solidFill>
                  <a:srgbClr val="FFFFFF"/>
                </a:solidFill>
                <a:latin typeface="Le Petit Cochon"/>
                <a:ea typeface="Le Petit Cochon"/>
                <a:cs typeface="Le Petit Cochon"/>
                <a:sym typeface="Le Petit Cochon"/>
              </a:rPr>
              <a:t>TERIMA</a:t>
            </a:r>
          </a:p>
          <a:p>
            <a:pPr algn="ctr">
              <a:lnSpc>
                <a:spcPts val="14578"/>
              </a:lnSpc>
            </a:pPr>
            <a:r>
              <a:rPr lang="en-US" sz="15345">
                <a:solidFill>
                  <a:srgbClr val="FFFFFF"/>
                </a:solidFill>
                <a:latin typeface="Le Petit Cochon"/>
                <a:ea typeface="Le Petit Cochon"/>
                <a:cs typeface="Le Petit Cochon"/>
                <a:sym typeface="Le Petit Cochon"/>
              </a:rPr>
              <a:t>KASIH</a:t>
            </a:r>
          </a:p>
        </p:txBody>
      </p:sp>
      <p:sp>
        <p:nvSpPr>
          <p:cNvPr id="8" name="Freeform 8"/>
          <p:cNvSpPr/>
          <p:nvPr/>
        </p:nvSpPr>
        <p:spPr>
          <a:xfrm rot="-545090">
            <a:off x="15841300" y="1135233"/>
            <a:ext cx="853978" cy="2325187"/>
          </a:xfrm>
          <a:custGeom>
            <a:avLst/>
            <a:gdLst/>
            <a:ahLst/>
            <a:cxnLst/>
            <a:rect l="l" t="t" r="r" b="b"/>
            <a:pathLst>
              <a:path w="853978" h="2325187">
                <a:moveTo>
                  <a:pt x="0" y="0"/>
                </a:moveTo>
                <a:lnTo>
                  <a:pt x="853978" y="0"/>
                </a:lnTo>
                <a:lnTo>
                  <a:pt x="853978" y="2325187"/>
                </a:lnTo>
                <a:lnTo>
                  <a:pt x="0" y="23251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1201714">
            <a:off x="10126900" y="7336156"/>
            <a:ext cx="2382505" cy="3743937"/>
          </a:xfrm>
          <a:custGeom>
            <a:avLst/>
            <a:gdLst/>
            <a:ahLst/>
            <a:cxnLst/>
            <a:rect l="l" t="t" r="r" b="b"/>
            <a:pathLst>
              <a:path w="2382505" h="3743937">
                <a:moveTo>
                  <a:pt x="0" y="0"/>
                </a:moveTo>
                <a:lnTo>
                  <a:pt x="2382505" y="0"/>
                </a:lnTo>
                <a:lnTo>
                  <a:pt x="2382505" y="3743936"/>
                </a:lnTo>
                <a:lnTo>
                  <a:pt x="0" y="37439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905339">
            <a:off x="13693150" y="7390560"/>
            <a:ext cx="3155714" cy="3571281"/>
          </a:xfrm>
          <a:custGeom>
            <a:avLst/>
            <a:gdLst/>
            <a:ahLst/>
            <a:cxnLst/>
            <a:rect l="l" t="t" r="r" b="b"/>
            <a:pathLst>
              <a:path w="3155714" h="3571281">
                <a:moveTo>
                  <a:pt x="0" y="0"/>
                </a:moveTo>
                <a:lnTo>
                  <a:pt x="3155714" y="0"/>
                </a:lnTo>
                <a:lnTo>
                  <a:pt x="3155714" y="3571282"/>
                </a:lnTo>
                <a:lnTo>
                  <a:pt x="0" y="35712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rot="-859939">
            <a:off x="-1972397" y="1116249"/>
            <a:ext cx="4760220" cy="1219226"/>
          </a:xfrm>
          <a:custGeom>
            <a:avLst/>
            <a:gdLst/>
            <a:ahLst/>
            <a:cxnLst/>
            <a:rect l="l" t="t" r="r" b="b"/>
            <a:pathLst>
              <a:path w="4760220" h="1219226">
                <a:moveTo>
                  <a:pt x="0" y="0"/>
                </a:moveTo>
                <a:lnTo>
                  <a:pt x="4760221" y="0"/>
                </a:lnTo>
                <a:lnTo>
                  <a:pt x="4760221" y="1219226"/>
                </a:lnTo>
                <a:lnTo>
                  <a:pt x="0" y="12192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6406264" y="-1012386"/>
            <a:ext cx="2600125" cy="2760751"/>
          </a:xfrm>
          <a:custGeom>
            <a:avLst/>
            <a:gdLst/>
            <a:ahLst/>
            <a:cxnLst/>
            <a:rect l="l" t="t" r="r" b="b"/>
            <a:pathLst>
              <a:path w="2600125" h="2760751">
                <a:moveTo>
                  <a:pt x="0" y="0"/>
                </a:moveTo>
                <a:lnTo>
                  <a:pt x="2600125" y="0"/>
                </a:lnTo>
                <a:lnTo>
                  <a:pt x="2600125" y="2760751"/>
                </a:lnTo>
                <a:lnTo>
                  <a:pt x="0" y="27607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108922" y="3057815"/>
            <a:ext cx="9557816" cy="7229185"/>
          </a:xfrm>
          <a:custGeom>
            <a:avLst/>
            <a:gdLst/>
            <a:ahLst/>
            <a:cxnLst/>
            <a:rect l="l" t="t" r="r" b="b"/>
            <a:pathLst>
              <a:path w="9557816" h="7229185">
                <a:moveTo>
                  <a:pt x="0" y="0"/>
                </a:moveTo>
                <a:lnTo>
                  <a:pt x="9557817" y="0"/>
                </a:lnTo>
                <a:lnTo>
                  <a:pt x="9557817" y="7229185"/>
                </a:lnTo>
                <a:lnTo>
                  <a:pt x="0" y="72291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7391495" y="189949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rot="3390940">
            <a:off x="5117748" y="753643"/>
            <a:ext cx="1226959" cy="2057400"/>
          </a:xfrm>
          <a:custGeom>
            <a:avLst/>
            <a:gdLst/>
            <a:ahLst/>
            <a:cxnLst/>
            <a:rect l="l" t="t" r="r" b="b"/>
            <a:pathLst>
              <a:path w="1226959" h="2057400">
                <a:moveTo>
                  <a:pt x="0" y="0"/>
                </a:moveTo>
                <a:lnTo>
                  <a:pt x="1226959" y="0"/>
                </a:lnTo>
                <a:lnTo>
                  <a:pt x="1226959" y="2057400"/>
                </a:lnTo>
                <a:lnTo>
                  <a:pt x="0" y="20574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10733985"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LATAR BELAKANG</a:t>
            </a:r>
          </a:p>
        </p:txBody>
      </p:sp>
      <p:sp>
        <p:nvSpPr>
          <p:cNvPr id="4" name="TextBox 4"/>
          <p:cNvSpPr txBox="1"/>
          <p:nvPr/>
        </p:nvSpPr>
        <p:spPr>
          <a:xfrm>
            <a:off x="1637542" y="3220749"/>
            <a:ext cx="11430649" cy="6410325"/>
          </a:xfrm>
          <a:prstGeom prst="rect">
            <a:avLst/>
          </a:prstGeom>
        </p:spPr>
        <p:txBody>
          <a:bodyPr lIns="0" tIns="0" rIns="0" bIns="0" rtlCol="0" anchor="t">
            <a:spAutoFit/>
          </a:bodyPr>
          <a:lstStyle/>
          <a:p>
            <a:pPr algn="just">
              <a:lnSpc>
                <a:spcPts val="3600"/>
              </a:lnSpc>
            </a:pPr>
            <a:r>
              <a:rPr lang="en-US" sz="3000">
                <a:solidFill>
                  <a:srgbClr val="FFFFFF"/>
                </a:solidFill>
                <a:latin typeface="Schoolbell"/>
                <a:ea typeface="Schoolbell"/>
                <a:cs typeface="Schoolbell"/>
                <a:sym typeface="Schoolbell"/>
              </a:rPr>
              <a:t>Spotify adalah salah satu aplikasi streaming musik paling populer di dunia, dengan jutaan pengguna aktif setiap bulannya. Ulasan pengguna yang tersedia di platform aplikasi dapat memberikan wawasan berharga tentang pengalaman, kepuasan, dan masalah yang mereka alami. Analisis sentimen terhadap ulasan pengguna bertujuan untuk memahami bagaimana perasaan pengguna terhadap aplikasi ini secara umum, baik itu positif, negatif, maupun netral. Informasi ini dapat membantu pengembang aplikasi dalam meningkatkan kualitas layanan, memperbaiki fitur, dan menyesuaikan strategi bisnis sesuai kebutuhan pengguna. Dataset yang digunakan dalam analisis ini adalah Spotify App Reviews 2022 yang diambil dari Kaggle. Dataset ini memuat berbagai ulasan pengguna terkait aplikasi Spotify. Proses analisis dilakukan menggunakan Google Colab dengan teknik Natural Language Processing (NLP) untuk menentukan sentimen setiap ulasan.</a:t>
            </a:r>
          </a:p>
        </p:txBody>
      </p:sp>
      <p:sp>
        <p:nvSpPr>
          <p:cNvPr id="5" name="Freeform 5"/>
          <p:cNvSpPr/>
          <p:nvPr/>
        </p:nvSpPr>
        <p:spPr>
          <a:xfrm>
            <a:off x="13465278" y="3057525"/>
            <a:ext cx="8742815" cy="7200900"/>
          </a:xfrm>
          <a:custGeom>
            <a:avLst/>
            <a:gdLst/>
            <a:ahLst/>
            <a:cxnLst/>
            <a:rect l="l" t="t" r="r" b="b"/>
            <a:pathLst>
              <a:path w="8742815" h="7200900">
                <a:moveTo>
                  <a:pt x="0" y="0"/>
                </a:moveTo>
                <a:lnTo>
                  <a:pt x="8742815" y="0"/>
                </a:lnTo>
                <a:lnTo>
                  <a:pt x="8742815"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7" name="Freeform 7"/>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8" name="Freeform 8"/>
          <p:cNvSpPr/>
          <p:nvPr/>
        </p:nvSpPr>
        <p:spPr>
          <a:xfrm>
            <a:off x="5578236" y="9229725"/>
            <a:ext cx="2159485" cy="2057400"/>
          </a:xfrm>
          <a:custGeom>
            <a:avLst/>
            <a:gdLst/>
            <a:ahLst/>
            <a:cxnLst/>
            <a:rect l="l" t="t" r="r" b="b"/>
            <a:pathLst>
              <a:path w="2159485" h="2057400">
                <a:moveTo>
                  <a:pt x="0" y="0"/>
                </a:moveTo>
                <a:lnTo>
                  <a:pt x="2159485" y="0"/>
                </a:lnTo>
                <a:lnTo>
                  <a:pt x="2159485"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461648">
            <a:off x="16125034" y="560942"/>
            <a:ext cx="3652529" cy="935515"/>
          </a:xfrm>
          <a:custGeom>
            <a:avLst/>
            <a:gdLst/>
            <a:ahLst/>
            <a:cxnLst/>
            <a:rect l="l" t="t" r="r" b="b"/>
            <a:pathLst>
              <a:path w="3652529" h="935515">
                <a:moveTo>
                  <a:pt x="0" y="0"/>
                </a:moveTo>
                <a:lnTo>
                  <a:pt x="3652529" y="0"/>
                </a:lnTo>
                <a:lnTo>
                  <a:pt x="3652529" y="935516"/>
                </a:lnTo>
                <a:lnTo>
                  <a:pt x="0" y="935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1349879">
            <a:off x="-1111132" y="4377059"/>
            <a:ext cx="2222263" cy="1958856"/>
          </a:xfrm>
          <a:custGeom>
            <a:avLst/>
            <a:gdLst/>
            <a:ahLst/>
            <a:cxnLst/>
            <a:rect l="l" t="t" r="r" b="b"/>
            <a:pathLst>
              <a:path w="2222263" h="1958856">
                <a:moveTo>
                  <a:pt x="0" y="0"/>
                </a:moveTo>
                <a:lnTo>
                  <a:pt x="2222264" y="0"/>
                </a:lnTo>
                <a:lnTo>
                  <a:pt x="2222264" y="1958857"/>
                </a:lnTo>
                <a:lnTo>
                  <a:pt x="0" y="19588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10733985"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METODOLOGI</a:t>
            </a:r>
          </a:p>
        </p:txBody>
      </p:sp>
      <p:sp>
        <p:nvSpPr>
          <p:cNvPr id="4" name="Freeform 4"/>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1878258" y="2744499"/>
            <a:ext cx="6864335" cy="7752329"/>
          </a:xfrm>
          <a:custGeom>
            <a:avLst/>
            <a:gdLst/>
            <a:ahLst/>
            <a:cxnLst/>
            <a:rect l="l" t="t" r="r" b="b"/>
            <a:pathLst>
              <a:path w="6864335" h="7752329">
                <a:moveTo>
                  <a:pt x="0" y="0"/>
                </a:moveTo>
                <a:lnTo>
                  <a:pt x="6864335" y="0"/>
                </a:lnTo>
                <a:lnTo>
                  <a:pt x="6864335" y="7752329"/>
                </a:lnTo>
                <a:lnTo>
                  <a:pt x="0" y="775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491060">
            <a:off x="10795250" y="686342"/>
            <a:ext cx="1658864" cy="1658864"/>
          </a:xfrm>
          <a:custGeom>
            <a:avLst/>
            <a:gdLst/>
            <a:ahLst/>
            <a:cxnLst/>
            <a:rect l="l" t="t" r="r" b="b"/>
            <a:pathLst>
              <a:path w="1658864" h="1658864">
                <a:moveTo>
                  <a:pt x="0" y="0"/>
                </a:moveTo>
                <a:lnTo>
                  <a:pt x="1658864" y="0"/>
                </a:lnTo>
                <a:lnTo>
                  <a:pt x="1658864" y="1658864"/>
                </a:lnTo>
                <a:lnTo>
                  <a:pt x="0" y="1658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638030" y="-75707"/>
            <a:ext cx="2336294" cy="1591481"/>
          </a:xfrm>
          <a:custGeom>
            <a:avLst/>
            <a:gdLst/>
            <a:ahLst/>
            <a:cxnLst/>
            <a:rect l="l" t="t" r="r" b="b"/>
            <a:pathLst>
              <a:path w="2336294" h="1591481">
                <a:moveTo>
                  <a:pt x="0" y="0"/>
                </a:moveTo>
                <a:lnTo>
                  <a:pt x="2336294" y="0"/>
                </a:lnTo>
                <a:lnTo>
                  <a:pt x="2336294" y="1591481"/>
                </a:lnTo>
                <a:lnTo>
                  <a:pt x="0" y="159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0351894" y="7192674"/>
            <a:ext cx="1419616" cy="3598105"/>
          </a:xfrm>
          <a:custGeom>
            <a:avLst/>
            <a:gdLst/>
            <a:ahLst/>
            <a:cxnLst/>
            <a:rect l="l" t="t" r="r" b="b"/>
            <a:pathLst>
              <a:path w="1419616" h="3598105">
                <a:moveTo>
                  <a:pt x="0" y="0"/>
                </a:moveTo>
                <a:lnTo>
                  <a:pt x="1419616" y="0"/>
                </a:lnTo>
                <a:lnTo>
                  <a:pt x="1419616" y="3598105"/>
                </a:lnTo>
                <a:lnTo>
                  <a:pt x="0" y="35981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1637542" y="3315492"/>
            <a:ext cx="3631112" cy="1178557"/>
            <a:chOff x="0" y="0"/>
            <a:chExt cx="956342" cy="310402"/>
          </a:xfrm>
        </p:grpSpPr>
        <p:sp>
          <p:nvSpPr>
            <p:cNvPr id="11" name="Freeform 11"/>
            <p:cNvSpPr/>
            <p:nvPr/>
          </p:nvSpPr>
          <p:spPr>
            <a:xfrm>
              <a:off x="0" y="0"/>
              <a:ext cx="956342" cy="310402"/>
            </a:xfrm>
            <a:custGeom>
              <a:avLst/>
              <a:gdLst/>
              <a:ahLst/>
              <a:cxnLst/>
              <a:rect l="l" t="t" r="r" b="b"/>
              <a:pathLst>
                <a:path w="956342" h="310402">
                  <a:moveTo>
                    <a:pt x="38378" y="0"/>
                  </a:moveTo>
                  <a:lnTo>
                    <a:pt x="917964" y="0"/>
                  </a:lnTo>
                  <a:cubicBezTo>
                    <a:pt x="928143" y="0"/>
                    <a:pt x="937904" y="4043"/>
                    <a:pt x="945102" y="11241"/>
                  </a:cubicBezTo>
                  <a:cubicBezTo>
                    <a:pt x="952299" y="18438"/>
                    <a:pt x="956342" y="28199"/>
                    <a:pt x="956342" y="38378"/>
                  </a:cubicBezTo>
                  <a:lnTo>
                    <a:pt x="956342" y="272024"/>
                  </a:lnTo>
                  <a:cubicBezTo>
                    <a:pt x="956342" y="282202"/>
                    <a:pt x="952299" y="291964"/>
                    <a:pt x="945102" y="299161"/>
                  </a:cubicBezTo>
                  <a:cubicBezTo>
                    <a:pt x="937904" y="306358"/>
                    <a:pt x="928143" y="310402"/>
                    <a:pt x="917964" y="310402"/>
                  </a:cubicBezTo>
                  <a:lnTo>
                    <a:pt x="38378" y="310402"/>
                  </a:lnTo>
                  <a:cubicBezTo>
                    <a:pt x="28199" y="310402"/>
                    <a:pt x="18438" y="306358"/>
                    <a:pt x="11241" y="299161"/>
                  </a:cubicBezTo>
                  <a:cubicBezTo>
                    <a:pt x="4043" y="291964"/>
                    <a:pt x="0" y="282202"/>
                    <a:pt x="0" y="272024"/>
                  </a:cubicBezTo>
                  <a:lnTo>
                    <a:pt x="0" y="38378"/>
                  </a:lnTo>
                  <a:cubicBezTo>
                    <a:pt x="0" y="28199"/>
                    <a:pt x="4043" y="18438"/>
                    <a:pt x="11241" y="11241"/>
                  </a:cubicBezTo>
                  <a:cubicBezTo>
                    <a:pt x="18438" y="4043"/>
                    <a:pt x="28199" y="0"/>
                    <a:pt x="38378" y="0"/>
                  </a:cubicBezTo>
                  <a:close/>
                </a:path>
              </a:pathLst>
            </a:custGeom>
            <a:solidFill>
              <a:srgbClr val="935387"/>
            </a:solidFill>
          </p:spPr>
        </p:sp>
        <p:sp>
          <p:nvSpPr>
            <p:cNvPr id="12" name="TextBox 12"/>
            <p:cNvSpPr txBox="1"/>
            <p:nvPr/>
          </p:nvSpPr>
          <p:spPr>
            <a:xfrm>
              <a:off x="0" y="-57150"/>
              <a:ext cx="956342" cy="367552"/>
            </a:xfrm>
            <a:prstGeom prst="rect">
              <a:avLst/>
            </a:prstGeom>
          </p:spPr>
          <p:txBody>
            <a:bodyPr lIns="50800" tIns="50800" rIns="50800" bIns="50800" rtlCol="0" anchor="ctr"/>
            <a:lstStyle/>
            <a:p>
              <a:pPr algn="ctr">
                <a:lnSpc>
                  <a:spcPts val="3639"/>
                </a:lnSpc>
                <a:spcBef>
                  <a:spcPct val="0"/>
                </a:spcBef>
              </a:pPr>
              <a:r>
                <a:rPr lang="en-US" sz="2599">
                  <a:solidFill>
                    <a:srgbClr val="FFFFFF"/>
                  </a:solidFill>
                  <a:latin typeface="Schoolbell"/>
                  <a:ea typeface="Schoolbell"/>
                  <a:cs typeface="Schoolbell"/>
                  <a:sym typeface="Schoolbell"/>
                </a:rPr>
                <a:t>Pengumpulan data</a:t>
              </a:r>
            </a:p>
          </p:txBody>
        </p:sp>
      </p:grpSp>
      <p:grpSp>
        <p:nvGrpSpPr>
          <p:cNvPr id="13" name="Group 13"/>
          <p:cNvGrpSpPr/>
          <p:nvPr/>
        </p:nvGrpSpPr>
        <p:grpSpPr>
          <a:xfrm>
            <a:off x="2560262" y="4905111"/>
            <a:ext cx="3739228" cy="1178557"/>
            <a:chOff x="0" y="0"/>
            <a:chExt cx="984817" cy="310402"/>
          </a:xfrm>
        </p:grpSpPr>
        <p:sp>
          <p:nvSpPr>
            <p:cNvPr id="14" name="Freeform 14"/>
            <p:cNvSpPr/>
            <p:nvPr/>
          </p:nvSpPr>
          <p:spPr>
            <a:xfrm>
              <a:off x="0" y="0"/>
              <a:ext cx="984817" cy="310402"/>
            </a:xfrm>
            <a:custGeom>
              <a:avLst/>
              <a:gdLst/>
              <a:ahLst/>
              <a:cxnLst/>
              <a:rect l="l" t="t" r="r" b="b"/>
              <a:pathLst>
                <a:path w="984817" h="310402">
                  <a:moveTo>
                    <a:pt x="37268" y="0"/>
                  </a:moveTo>
                  <a:lnTo>
                    <a:pt x="947549" y="0"/>
                  </a:lnTo>
                  <a:cubicBezTo>
                    <a:pt x="957433" y="0"/>
                    <a:pt x="966912" y="3926"/>
                    <a:pt x="973902" y="10916"/>
                  </a:cubicBezTo>
                  <a:cubicBezTo>
                    <a:pt x="980891" y="17905"/>
                    <a:pt x="984817" y="27384"/>
                    <a:pt x="984817" y="37268"/>
                  </a:cubicBezTo>
                  <a:lnTo>
                    <a:pt x="984817" y="273134"/>
                  </a:lnTo>
                  <a:cubicBezTo>
                    <a:pt x="984817" y="293716"/>
                    <a:pt x="968132" y="310402"/>
                    <a:pt x="947549" y="310402"/>
                  </a:cubicBezTo>
                  <a:lnTo>
                    <a:pt x="37268" y="310402"/>
                  </a:lnTo>
                  <a:cubicBezTo>
                    <a:pt x="16686" y="310402"/>
                    <a:pt x="0" y="293716"/>
                    <a:pt x="0" y="273134"/>
                  </a:cubicBezTo>
                  <a:lnTo>
                    <a:pt x="0" y="37268"/>
                  </a:lnTo>
                  <a:cubicBezTo>
                    <a:pt x="0" y="16686"/>
                    <a:pt x="16686" y="0"/>
                    <a:pt x="37268" y="0"/>
                  </a:cubicBezTo>
                  <a:close/>
                </a:path>
              </a:pathLst>
            </a:custGeom>
            <a:solidFill>
              <a:srgbClr val="935387"/>
            </a:solidFill>
          </p:spPr>
        </p:sp>
        <p:sp>
          <p:nvSpPr>
            <p:cNvPr id="15" name="TextBox 15"/>
            <p:cNvSpPr txBox="1"/>
            <p:nvPr/>
          </p:nvSpPr>
          <p:spPr>
            <a:xfrm>
              <a:off x="0" y="-57150"/>
              <a:ext cx="984817" cy="367552"/>
            </a:xfrm>
            <a:prstGeom prst="rect">
              <a:avLst/>
            </a:prstGeom>
          </p:spPr>
          <p:txBody>
            <a:bodyPr lIns="50800" tIns="50800" rIns="50800" bIns="50800" rtlCol="0" anchor="ctr"/>
            <a:lstStyle/>
            <a:p>
              <a:pPr algn="ctr">
                <a:lnSpc>
                  <a:spcPts val="3639"/>
                </a:lnSpc>
                <a:spcBef>
                  <a:spcPct val="0"/>
                </a:spcBef>
              </a:pPr>
              <a:r>
                <a:rPr lang="en-US" sz="2599">
                  <a:solidFill>
                    <a:srgbClr val="FFFFFF"/>
                  </a:solidFill>
                  <a:latin typeface="Schoolbell"/>
                  <a:ea typeface="Schoolbell"/>
                  <a:cs typeface="Schoolbell"/>
                  <a:sym typeface="Schoolbell"/>
                </a:rPr>
                <a:t>Pra-Pemrosesan Data</a:t>
              </a:r>
            </a:p>
          </p:txBody>
        </p:sp>
      </p:grpSp>
      <p:grpSp>
        <p:nvGrpSpPr>
          <p:cNvPr id="16" name="Group 16"/>
          <p:cNvGrpSpPr/>
          <p:nvPr/>
        </p:nvGrpSpPr>
        <p:grpSpPr>
          <a:xfrm>
            <a:off x="3472531" y="6359140"/>
            <a:ext cx="4017163" cy="1178557"/>
            <a:chOff x="0" y="0"/>
            <a:chExt cx="1058018" cy="310402"/>
          </a:xfrm>
        </p:grpSpPr>
        <p:sp>
          <p:nvSpPr>
            <p:cNvPr id="17" name="Freeform 17"/>
            <p:cNvSpPr/>
            <p:nvPr/>
          </p:nvSpPr>
          <p:spPr>
            <a:xfrm>
              <a:off x="0" y="0"/>
              <a:ext cx="1058018" cy="310402"/>
            </a:xfrm>
            <a:custGeom>
              <a:avLst/>
              <a:gdLst/>
              <a:ahLst/>
              <a:cxnLst/>
              <a:rect l="l" t="t" r="r" b="b"/>
              <a:pathLst>
                <a:path w="1058018" h="310402">
                  <a:moveTo>
                    <a:pt x="34690" y="0"/>
                  </a:moveTo>
                  <a:lnTo>
                    <a:pt x="1023328" y="0"/>
                  </a:lnTo>
                  <a:cubicBezTo>
                    <a:pt x="1032529" y="0"/>
                    <a:pt x="1041352" y="3655"/>
                    <a:pt x="1047858" y="10160"/>
                  </a:cubicBezTo>
                  <a:cubicBezTo>
                    <a:pt x="1054363" y="16666"/>
                    <a:pt x="1058018" y="25489"/>
                    <a:pt x="1058018" y="34690"/>
                  </a:cubicBezTo>
                  <a:lnTo>
                    <a:pt x="1058018" y="275712"/>
                  </a:lnTo>
                  <a:cubicBezTo>
                    <a:pt x="1058018" y="284912"/>
                    <a:pt x="1054363" y="293736"/>
                    <a:pt x="1047858" y="300241"/>
                  </a:cubicBezTo>
                  <a:cubicBezTo>
                    <a:pt x="1041352" y="306747"/>
                    <a:pt x="1032529" y="310402"/>
                    <a:pt x="1023328" y="310402"/>
                  </a:cubicBezTo>
                  <a:lnTo>
                    <a:pt x="34690" y="310402"/>
                  </a:lnTo>
                  <a:cubicBezTo>
                    <a:pt x="25489" y="310402"/>
                    <a:pt x="16666" y="306747"/>
                    <a:pt x="10160" y="300241"/>
                  </a:cubicBezTo>
                  <a:cubicBezTo>
                    <a:pt x="3655" y="293736"/>
                    <a:pt x="0" y="284912"/>
                    <a:pt x="0" y="275712"/>
                  </a:cubicBezTo>
                  <a:lnTo>
                    <a:pt x="0" y="34690"/>
                  </a:lnTo>
                  <a:cubicBezTo>
                    <a:pt x="0" y="25489"/>
                    <a:pt x="3655" y="16666"/>
                    <a:pt x="10160" y="10160"/>
                  </a:cubicBezTo>
                  <a:cubicBezTo>
                    <a:pt x="16666" y="3655"/>
                    <a:pt x="25489" y="0"/>
                    <a:pt x="34690" y="0"/>
                  </a:cubicBezTo>
                  <a:close/>
                </a:path>
              </a:pathLst>
            </a:custGeom>
            <a:solidFill>
              <a:srgbClr val="935387"/>
            </a:solidFill>
          </p:spPr>
        </p:sp>
        <p:sp>
          <p:nvSpPr>
            <p:cNvPr id="18" name="TextBox 18"/>
            <p:cNvSpPr txBox="1"/>
            <p:nvPr/>
          </p:nvSpPr>
          <p:spPr>
            <a:xfrm>
              <a:off x="0" y="-57150"/>
              <a:ext cx="1058018" cy="367552"/>
            </a:xfrm>
            <a:prstGeom prst="rect">
              <a:avLst/>
            </a:prstGeom>
          </p:spPr>
          <p:txBody>
            <a:bodyPr lIns="50800" tIns="50800" rIns="50800" bIns="50800" rtlCol="0" anchor="ctr"/>
            <a:lstStyle/>
            <a:p>
              <a:pPr algn="ctr">
                <a:lnSpc>
                  <a:spcPts val="3639"/>
                </a:lnSpc>
                <a:spcBef>
                  <a:spcPct val="0"/>
                </a:spcBef>
              </a:pPr>
              <a:r>
                <a:rPr lang="en-US" sz="2599">
                  <a:solidFill>
                    <a:srgbClr val="FFFFFF"/>
                  </a:solidFill>
                  <a:latin typeface="Schoolbell"/>
                  <a:ea typeface="Schoolbell"/>
                  <a:cs typeface="Schoolbell"/>
                  <a:sym typeface="Schoolbell"/>
                </a:rPr>
                <a:t>Analisis Sentimen </a:t>
              </a:r>
            </a:p>
          </p:txBody>
        </p:sp>
      </p:grpSp>
      <p:grpSp>
        <p:nvGrpSpPr>
          <p:cNvPr id="19" name="Group 19"/>
          <p:cNvGrpSpPr/>
          <p:nvPr/>
        </p:nvGrpSpPr>
        <p:grpSpPr>
          <a:xfrm>
            <a:off x="4790504" y="8079743"/>
            <a:ext cx="3753123" cy="1178557"/>
            <a:chOff x="0" y="0"/>
            <a:chExt cx="988477" cy="310402"/>
          </a:xfrm>
        </p:grpSpPr>
        <p:sp>
          <p:nvSpPr>
            <p:cNvPr id="20" name="Freeform 20"/>
            <p:cNvSpPr/>
            <p:nvPr/>
          </p:nvSpPr>
          <p:spPr>
            <a:xfrm>
              <a:off x="0" y="0"/>
              <a:ext cx="988477" cy="310402"/>
            </a:xfrm>
            <a:custGeom>
              <a:avLst/>
              <a:gdLst/>
              <a:ahLst/>
              <a:cxnLst/>
              <a:rect l="l" t="t" r="r" b="b"/>
              <a:pathLst>
                <a:path w="988477" h="310402">
                  <a:moveTo>
                    <a:pt x="37130" y="0"/>
                  </a:moveTo>
                  <a:lnTo>
                    <a:pt x="951347" y="0"/>
                  </a:lnTo>
                  <a:cubicBezTo>
                    <a:pt x="961194" y="0"/>
                    <a:pt x="970638" y="3912"/>
                    <a:pt x="977602" y="10875"/>
                  </a:cubicBezTo>
                  <a:cubicBezTo>
                    <a:pt x="984565" y="17838"/>
                    <a:pt x="988477" y="27283"/>
                    <a:pt x="988477" y="37130"/>
                  </a:cubicBezTo>
                  <a:lnTo>
                    <a:pt x="988477" y="273272"/>
                  </a:lnTo>
                  <a:cubicBezTo>
                    <a:pt x="988477" y="283119"/>
                    <a:pt x="984565" y="292563"/>
                    <a:pt x="977602" y="299527"/>
                  </a:cubicBezTo>
                  <a:cubicBezTo>
                    <a:pt x="970638" y="306490"/>
                    <a:pt x="961194" y="310402"/>
                    <a:pt x="951347" y="310402"/>
                  </a:cubicBezTo>
                  <a:lnTo>
                    <a:pt x="37130" y="310402"/>
                  </a:lnTo>
                  <a:cubicBezTo>
                    <a:pt x="27283" y="310402"/>
                    <a:pt x="17838" y="306490"/>
                    <a:pt x="10875" y="299527"/>
                  </a:cubicBezTo>
                  <a:cubicBezTo>
                    <a:pt x="3912" y="292563"/>
                    <a:pt x="0" y="283119"/>
                    <a:pt x="0" y="273272"/>
                  </a:cubicBezTo>
                  <a:lnTo>
                    <a:pt x="0" y="37130"/>
                  </a:lnTo>
                  <a:cubicBezTo>
                    <a:pt x="0" y="27283"/>
                    <a:pt x="3912" y="17838"/>
                    <a:pt x="10875" y="10875"/>
                  </a:cubicBezTo>
                  <a:cubicBezTo>
                    <a:pt x="17838" y="3912"/>
                    <a:pt x="27283" y="0"/>
                    <a:pt x="37130" y="0"/>
                  </a:cubicBezTo>
                  <a:close/>
                </a:path>
              </a:pathLst>
            </a:custGeom>
            <a:solidFill>
              <a:srgbClr val="935387"/>
            </a:solidFill>
          </p:spPr>
        </p:sp>
        <p:sp>
          <p:nvSpPr>
            <p:cNvPr id="21" name="TextBox 21"/>
            <p:cNvSpPr txBox="1"/>
            <p:nvPr/>
          </p:nvSpPr>
          <p:spPr>
            <a:xfrm>
              <a:off x="0" y="-57150"/>
              <a:ext cx="988477" cy="367552"/>
            </a:xfrm>
            <a:prstGeom prst="rect">
              <a:avLst/>
            </a:prstGeom>
          </p:spPr>
          <p:txBody>
            <a:bodyPr lIns="50800" tIns="50800" rIns="50800" bIns="50800" rtlCol="0" anchor="ctr"/>
            <a:lstStyle/>
            <a:p>
              <a:pPr algn="ctr">
                <a:lnSpc>
                  <a:spcPts val="3639"/>
                </a:lnSpc>
                <a:spcBef>
                  <a:spcPct val="0"/>
                </a:spcBef>
              </a:pPr>
              <a:r>
                <a:rPr lang="en-US" sz="2599">
                  <a:solidFill>
                    <a:srgbClr val="FFFFFF"/>
                  </a:solidFill>
                  <a:latin typeface="Schoolbell"/>
                  <a:ea typeface="Schoolbell"/>
                  <a:cs typeface="Schoolbell"/>
                  <a:sym typeface="Schoolbell"/>
                </a:rPr>
                <a:t>Visualisasi Data </a:t>
              </a:r>
            </a:p>
          </p:txBody>
        </p:sp>
      </p:grpSp>
      <p:sp>
        <p:nvSpPr>
          <p:cNvPr id="22" name="Freeform 22"/>
          <p:cNvSpPr/>
          <p:nvPr/>
        </p:nvSpPr>
        <p:spPr>
          <a:xfrm>
            <a:off x="-158962" y="2909035"/>
            <a:ext cx="1996075" cy="1996075"/>
          </a:xfrm>
          <a:custGeom>
            <a:avLst/>
            <a:gdLst/>
            <a:ahLst/>
            <a:cxnLst/>
            <a:rect l="l" t="t" r="r" b="b"/>
            <a:pathLst>
              <a:path w="1996075" h="1996075">
                <a:moveTo>
                  <a:pt x="0" y="0"/>
                </a:moveTo>
                <a:lnTo>
                  <a:pt x="1996076" y="0"/>
                </a:lnTo>
                <a:lnTo>
                  <a:pt x="1996076" y="1996076"/>
                </a:lnTo>
                <a:lnTo>
                  <a:pt x="0" y="19960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574235" y="4431082"/>
            <a:ext cx="2126615" cy="2126615"/>
          </a:xfrm>
          <a:custGeom>
            <a:avLst/>
            <a:gdLst/>
            <a:ahLst/>
            <a:cxnLst/>
            <a:rect l="l" t="t" r="r" b="b"/>
            <a:pathLst>
              <a:path w="2126615" h="2126615">
                <a:moveTo>
                  <a:pt x="0" y="0"/>
                </a:moveTo>
                <a:lnTo>
                  <a:pt x="2126615" y="0"/>
                </a:lnTo>
                <a:lnTo>
                  <a:pt x="2126615" y="2126615"/>
                </a:lnTo>
                <a:lnTo>
                  <a:pt x="0" y="2126615"/>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24" name="Freeform 24"/>
          <p:cNvSpPr/>
          <p:nvPr/>
        </p:nvSpPr>
        <p:spPr>
          <a:xfrm>
            <a:off x="1637542" y="5943965"/>
            <a:ext cx="2316783" cy="2316783"/>
          </a:xfrm>
          <a:custGeom>
            <a:avLst/>
            <a:gdLst/>
            <a:ahLst/>
            <a:cxnLst/>
            <a:rect l="l" t="t" r="r" b="b"/>
            <a:pathLst>
              <a:path w="2316783" h="2316783">
                <a:moveTo>
                  <a:pt x="0" y="0"/>
                </a:moveTo>
                <a:lnTo>
                  <a:pt x="2316783" y="0"/>
                </a:lnTo>
                <a:lnTo>
                  <a:pt x="2316783" y="2316782"/>
                </a:lnTo>
                <a:lnTo>
                  <a:pt x="0" y="2316782"/>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25" name="Freeform 25"/>
          <p:cNvSpPr/>
          <p:nvPr/>
        </p:nvSpPr>
        <p:spPr>
          <a:xfrm>
            <a:off x="2826617" y="7541314"/>
            <a:ext cx="2255416" cy="2255416"/>
          </a:xfrm>
          <a:custGeom>
            <a:avLst/>
            <a:gdLst/>
            <a:ahLst/>
            <a:cxnLst/>
            <a:rect l="l" t="t" r="r" b="b"/>
            <a:pathLst>
              <a:path w="2255416" h="2255416">
                <a:moveTo>
                  <a:pt x="0" y="0"/>
                </a:moveTo>
                <a:lnTo>
                  <a:pt x="2255416" y="0"/>
                </a:lnTo>
                <a:lnTo>
                  <a:pt x="2255416" y="2255415"/>
                </a:lnTo>
                <a:lnTo>
                  <a:pt x="0" y="2255415"/>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0" y="3035228"/>
            <a:ext cx="7359794" cy="7359794"/>
          </a:xfrm>
          <a:custGeom>
            <a:avLst/>
            <a:gdLst/>
            <a:ahLst/>
            <a:cxnLst/>
            <a:rect l="l" t="t" r="r" b="b"/>
            <a:pathLst>
              <a:path w="7359794" h="7359794">
                <a:moveTo>
                  <a:pt x="7359794" y="0"/>
                </a:moveTo>
                <a:lnTo>
                  <a:pt x="0" y="0"/>
                </a:lnTo>
                <a:lnTo>
                  <a:pt x="0" y="7359794"/>
                </a:lnTo>
                <a:lnTo>
                  <a:pt x="7359794" y="7359794"/>
                </a:lnTo>
                <a:lnTo>
                  <a:pt x="735979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491623">
            <a:off x="-1841305" y="1028700"/>
            <a:ext cx="4654924" cy="1438795"/>
          </a:xfrm>
          <a:custGeom>
            <a:avLst/>
            <a:gdLst/>
            <a:ahLst/>
            <a:cxnLst/>
            <a:rect l="l" t="t" r="r" b="b"/>
            <a:pathLst>
              <a:path w="4654924" h="1438795">
                <a:moveTo>
                  <a:pt x="0" y="0"/>
                </a:moveTo>
                <a:lnTo>
                  <a:pt x="4654923" y="0"/>
                </a:lnTo>
                <a:lnTo>
                  <a:pt x="4654923" y="1438795"/>
                </a:lnTo>
                <a:lnTo>
                  <a:pt x="0" y="1438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3390940">
            <a:off x="17195207" y="-430019"/>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606160" y="873529"/>
            <a:ext cx="2693330" cy="1749136"/>
          </a:xfrm>
          <a:custGeom>
            <a:avLst/>
            <a:gdLst/>
            <a:ahLst/>
            <a:cxnLst/>
            <a:rect l="l" t="t" r="r" b="b"/>
            <a:pathLst>
              <a:path w="2693330" h="1749136">
                <a:moveTo>
                  <a:pt x="0" y="0"/>
                </a:moveTo>
                <a:lnTo>
                  <a:pt x="2693330" y="0"/>
                </a:lnTo>
                <a:lnTo>
                  <a:pt x="2693330" y="1749136"/>
                </a:lnTo>
                <a:lnTo>
                  <a:pt x="0" y="17491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7791466" y="5263136"/>
            <a:ext cx="9649505" cy="1736911"/>
          </a:xfrm>
          <a:custGeom>
            <a:avLst/>
            <a:gdLst/>
            <a:ahLst/>
            <a:cxnLst/>
            <a:rect l="l" t="t" r="r" b="b"/>
            <a:pathLst>
              <a:path w="9649505" h="1736911">
                <a:moveTo>
                  <a:pt x="0" y="0"/>
                </a:moveTo>
                <a:lnTo>
                  <a:pt x="9649505" y="0"/>
                </a:lnTo>
                <a:lnTo>
                  <a:pt x="9649505" y="1736911"/>
                </a:lnTo>
                <a:lnTo>
                  <a:pt x="0" y="1736911"/>
                </a:lnTo>
                <a:lnTo>
                  <a:pt x="0" y="0"/>
                </a:lnTo>
                <a:close/>
              </a:path>
            </a:pathLst>
          </a:custGeom>
          <a:blipFill>
            <a:blip r:embed="rId14"/>
            <a:stretch>
              <a:fillRect/>
            </a:stretch>
          </a:blipFill>
        </p:spPr>
      </p:sp>
      <p:sp>
        <p:nvSpPr>
          <p:cNvPr id="10" name="TextBox 10"/>
          <p:cNvSpPr txBox="1"/>
          <p:nvPr/>
        </p:nvSpPr>
        <p:spPr>
          <a:xfrm>
            <a:off x="7609795" y="1715799"/>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IMPORT LIBRARY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670098" y="1768785"/>
            <a:ext cx="9168333" cy="8518215"/>
          </a:xfrm>
          <a:custGeom>
            <a:avLst/>
            <a:gdLst/>
            <a:ahLst/>
            <a:cxnLst/>
            <a:rect l="l" t="t" r="r" b="b"/>
            <a:pathLst>
              <a:path w="9168333" h="8518215">
                <a:moveTo>
                  <a:pt x="0" y="0"/>
                </a:moveTo>
                <a:lnTo>
                  <a:pt x="9168333" y="0"/>
                </a:lnTo>
                <a:lnTo>
                  <a:pt x="9168333" y="8518215"/>
                </a:lnTo>
                <a:lnTo>
                  <a:pt x="0" y="8518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872191" y="1161254"/>
            <a:ext cx="2198335" cy="1937764"/>
          </a:xfrm>
          <a:custGeom>
            <a:avLst/>
            <a:gdLst/>
            <a:ahLst/>
            <a:cxnLst/>
            <a:rect l="l" t="t" r="r" b="b"/>
            <a:pathLst>
              <a:path w="2198335" h="1937764">
                <a:moveTo>
                  <a:pt x="0" y="0"/>
                </a:moveTo>
                <a:lnTo>
                  <a:pt x="2198334" y="0"/>
                </a:lnTo>
                <a:lnTo>
                  <a:pt x="2198334" y="1937764"/>
                </a:lnTo>
                <a:lnTo>
                  <a:pt x="0" y="19377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295467">
            <a:off x="2558970" y="-700562"/>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7297614" y="3909730"/>
            <a:ext cx="10642702" cy="3773238"/>
          </a:xfrm>
          <a:custGeom>
            <a:avLst/>
            <a:gdLst/>
            <a:ahLst/>
            <a:cxnLst/>
            <a:rect l="l" t="t" r="r" b="b"/>
            <a:pathLst>
              <a:path w="10642702" h="3773238">
                <a:moveTo>
                  <a:pt x="0" y="0"/>
                </a:moveTo>
                <a:lnTo>
                  <a:pt x="10642702" y="0"/>
                </a:lnTo>
                <a:lnTo>
                  <a:pt x="10642702" y="3773238"/>
                </a:lnTo>
                <a:lnTo>
                  <a:pt x="0" y="3773238"/>
                </a:lnTo>
                <a:lnTo>
                  <a:pt x="0" y="0"/>
                </a:lnTo>
                <a:close/>
              </a:path>
            </a:pathLst>
          </a:custGeom>
          <a:blipFill>
            <a:blip r:embed="rId12"/>
            <a:stretch>
              <a:fillRect l="-6187" b="-7823"/>
            </a:stretch>
          </a:blipFill>
        </p:spPr>
      </p:sp>
      <p:sp>
        <p:nvSpPr>
          <p:cNvPr id="9" name="TextBox 9"/>
          <p:cNvSpPr txBox="1"/>
          <p:nvPr/>
        </p:nvSpPr>
        <p:spPr>
          <a:xfrm>
            <a:off x="7609795" y="1715799"/>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IMPORT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9077934"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CEK KOLOM</a:t>
            </a:r>
          </a:p>
        </p:txBody>
      </p:sp>
      <p:sp>
        <p:nvSpPr>
          <p:cNvPr id="4" name="Freeform 4"/>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a:off x="5578236" y="9229725"/>
            <a:ext cx="2159485" cy="2057400"/>
          </a:xfrm>
          <a:custGeom>
            <a:avLst/>
            <a:gdLst/>
            <a:ahLst/>
            <a:cxnLst/>
            <a:rect l="l" t="t" r="r" b="b"/>
            <a:pathLst>
              <a:path w="2159485" h="2057400">
                <a:moveTo>
                  <a:pt x="0" y="0"/>
                </a:moveTo>
                <a:lnTo>
                  <a:pt x="2159485" y="0"/>
                </a:lnTo>
                <a:lnTo>
                  <a:pt x="215948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461648">
            <a:off x="16125034" y="560942"/>
            <a:ext cx="3652529" cy="935515"/>
          </a:xfrm>
          <a:custGeom>
            <a:avLst/>
            <a:gdLst/>
            <a:ahLst/>
            <a:cxnLst/>
            <a:rect l="l" t="t" r="r" b="b"/>
            <a:pathLst>
              <a:path w="3652529" h="935515">
                <a:moveTo>
                  <a:pt x="0" y="0"/>
                </a:moveTo>
                <a:lnTo>
                  <a:pt x="3652529" y="0"/>
                </a:lnTo>
                <a:lnTo>
                  <a:pt x="3652529" y="935516"/>
                </a:lnTo>
                <a:lnTo>
                  <a:pt x="0" y="935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1349879">
            <a:off x="-1111132" y="4377059"/>
            <a:ext cx="2222263" cy="1958856"/>
          </a:xfrm>
          <a:custGeom>
            <a:avLst/>
            <a:gdLst/>
            <a:ahLst/>
            <a:cxnLst/>
            <a:rect l="l" t="t" r="r" b="b"/>
            <a:pathLst>
              <a:path w="2222263" h="1958856">
                <a:moveTo>
                  <a:pt x="0" y="0"/>
                </a:moveTo>
                <a:lnTo>
                  <a:pt x="2222264" y="0"/>
                </a:lnTo>
                <a:lnTo>
                  <a:pt x="2222264" y="1958857"/>
                </a:lnTo>
                <a:lnTo>
                  <a:pt x="0" y="19588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68981">
            <a:off x="11492940" y="2005594"/>
            <a:ext cx="7226922" cy="8892186"/>
          </a:xfrm>
          <a:custGeom>
            <a:avLst/>
            <a:gdLst/>
            <a:ahLst/>
            <a:cxnLst/>
            <a:rect l="l" t="t" r="r" b="b"/>
            <a:pathLst>
              <a:path w="7226922" h="8892186">
                <a:moveTo>
                  <a:pt x="0" y="0"/>
                </a:moveTo>
                <a:lnTo>
                  <a:pt x="7226922" y="0"/>
                </a:lnTo>
                <a:lnTo>
                  <a:pt x="7226922" y="8892186"/>
                </a:lnTo>
                <a:lnTo>
                  <a:pt x="0" y="88921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637542" y="4349683"/>
            <a:ext cx="10056569" cy="1712044"/>
          </a:xfrm>
          <a:custGeom>
            <a:avLst/>
            <a:gdLst/>
            <a:ahLst/>
            <a:cxnLst/>
            <a:rect l="l" t="t" r="r" b="b"/>
            <a:pathLst>
              <a:path w="10056569" h="1712044">
                <a:moveTo>
                  <a:pt x="0" y="0"/>
                </a:moveTo>
                <a:lnTo>
                  <a:pt x="10056569" y="0"/>
                </a:lnTo>
                <a:lnTo>
                  <a:pt x="10056569" y="1712044"/>
                </a:lnTo>
                <a:lnTo>
                  <a:pt x="0" y="1712044"/>
                </a:lnTo>
                <a:lnTo>
                  <a:pt x="0" y="0"/>
                </a:lnTo>
                <a:close/>
              </a:path>
            </a:pathLst>
          </a:custGeom>
          <a:blipFill>
            <a:blip r:embed="rId14"/>
            <a:stretch>
              <a:fillRect l="-6054" t="-7266" r="-632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628172" y="-598863"/>
            <a:ext cx="13855326" cy="11487325"/>
          </a:xfrm>
          <a:custGeom>
            <a:avLst/>
            <a:gdLst/>
            <a:ahLst/>
            <a:cxnLst/>
            <a:rect l="l" t="t" r="r" b="b"/>
            <a:pathLst>
              <a:path w="13855326" h="11487325">
                <a:moveTo>
                  <a:pt x="0" y="0"/>
                </a:moveTo>
                <a:lnTo>
                  <a:pt x="13855325" y="0"/>
                </a:lnTo>
                <a:lnTo>
                  <a:pt x="13855325"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7542" y="1715799"/>
            <a:ext cx="9048079" cy="1028700"/>
          </a:xfrm>
          <a:prstGeom prst="rect">
            <a:avLst/>
          </a:prstGeom>
        </p:spPr>
        <p:txBody>
          <a:bodyPr lIns="0" tIns="0" rIns="0" bIns="0" rtlCol="0" anchor="t">
            <a:spAutoFit/>
          </a:bodyPr>
          <a:lstStyle/>
          <a:p>
            <a:pPr algn="l">
              <a:lnSpc>
                <a:spcPts val="7695"/>
              </a:lnSpc>
            </a:pPr>
            <a:r>
              <a:rPr lang="en-US" sz="8100">
                <a:solidFill>
                  <a:srgbClr val="FFFFFF"/>
                </a:solidFill>
                <a:latin typeface="Le Petit Cochon"/>
                <a:ea typeface="Le Petit Cochon"/>
                <a:cs typeface="Le Petit Cochon"/>
                <a:sym typeface="Le Petit Cochon"/>
              </a:rPr>
              <a:t>PILIH KOLOM</a:t>
            </a:r>
          </a:p>
        </p:txBody>
      </p:sp>
      <p:sp>
        <p:nvSpPr>
          <p:cNvPr id="4" name="Freeform 4"/>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6" name="Freeform 6"/>
          <p:cNvSpPr/>
          <p:nvPr/>
        </p:nvSpPr>
        <p:spPr>
          <a:xfrm rot="-491060">
            <a:off x="10795250" y="686342"/>
            <a:ext cx="1658864" cy="1658864"/>
          </a:xfrm>
          <a:custGeom>
            <a:avLst/>
            <a:gdLst/>
            <a:ahLst/>
            <a:cxnLst/>
            <a:rect l="l" t="t" r="r" b="b"/>
            <a:pathLst>
              <a:path w="1658864" h="1658864">
                <a:moveTo>
                  <a:pt x="0" y="0"/>
                </a:moveTo>
                <a:lnTo>
                  <a:pt x="1658864" y="0"/>
                </a:lnTo>
                <a:lnTo>
                  <a:pt x="1658864" y="1658864"/>
                </a:lnTo>
                <a:lnTo>
                  <a:pt x="0" y="1658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638030" y="-75707"/>
            <a:ext cx="2336294" cy="1591481"/>
          </a:xfrm>
          <a:custGeom>
            <a:avLst/>
            <a:gdLst/>
            <a:ahLst/>
            <a:cxnLst/>
            <a:rect l="l" t="t" r="r" b="b"/>
            <a:pathLst>
              <a:path w="2336294" h="1591481">
                <a:moveTo>
                  <a:pt x="0" y="0"/>
                </a:moveTo>
                <a:lnTo>
                  <a:pt x="2336294" y="0"/>
                </a:lnTo>
                <a:lnTo>
                  <a:pt x="2336294" y="1591481"/>
                </a:lnTo>
                <a:lnTo>
                  <a:pt x="0" y="1591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351894" y="7192674"/>
            <a:ext cx="1419616" cy="3598105"/>
          </a:xfrm>
          <a:custGeom>
            <a:avLst/>
            <a:gdLst/>
            <a:ahLst/>
            <a:cxnLst/>
            <a:rect l="l" t="t" r="r" b="b"/>
            <a:pathLst>
              <a:path w="1419616" h="3598105">
                <a:moveTo>
                  <a:pt x="0" y="0"/>
                </a:moveTo>
                <a:lnTo>
                  <a:pt x="1419616" y="0"/>
                </a:lnTo>
                <a:lnTo>
                  <a:pt x="1419616" y="3598105"/>
                </a:lnTo>
                <a:lnTo>
                  <a:pt x="0" y="3598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12638906" y="2503053"/>
            <a:ext cx="5998249" cy="7836192"/>
          </a:xfrm>
          <a:custGeom>
            <a:avLst/>
            <a:gdLst/>
            <a:ahLst/>
            <a:cxnLst/>
            <a:rect l="l" t="t" r="r" b="b"/>
            <a:pathLst>
              <a:path w="5998249" h="7836192">
                <a:moveTo>
                  <a:pt x="5998249" y="0"/>
                </a:moveTo>
                <a:lnTo>
                  <a:pt x="0" y="0"/>
                </a:lnTo>
                <a:lnTo>
                  <a:pt x="0" y="7836192"/>
                </a:lnTo>
                <a:lnTo>
                  <a:pt x="5998249" y="7836192"/>
                </a:lnTo>
                <a:lnTo>
                  <a:pt x="5998249"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028700" y="4049205"/>
            <a:ext cx="11017126" cy="1838763"/>
          </a:xfrm>
          <a:custGeom>
            <a:avLst/>
            <a:gdLst/>
            <a:ahLst/>
            <a:cxnLst/>
            <a:rect l="l" t="t" r="r" b="b"/>
            <a:pathLst>
              <a:path w="11017126" h="1838763">
                <a:moveTo>
                  <a:pt x="0" y="0"/>
                </a:moveTo>
                <a:lnTo>
                  <a:pt x="11017126" y="0"/>
                </a:lnTo>
                <a:lnTo>
                  <a:pt x="11017126" y="1838763"/>
                </a:lnTo>
                <a:lnTo>
                  <a:pt x="0" y="1838763"/>
                </a:lnTo>
                <a:lnTo>
                  <a:pt x="0" y="0"/>
                </a:lnTo>
                <a:close/>
              </a:path>
            </a:pathLst>
          </a:custGeom>
          <a:blipFill>
            <a:blip r:embed="rId1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0" y="3035228"/>
            <a:ext cx="7359794" cy="7359794"/>
          </a:xfrm>
          <a:custGeom>
            <a:avLst/>
            <a:gdLst/>
            <a:ahLst/>
            <a:cxnLst/>
            <a:rect l="l" t="t" r="r" b="b"/>
            <a:pathLst>
              <a:path w="7359794" h="7359794">
                <a:moveTo>
                  <a:pt x="7359794" y="0"/>
                </a:moveTo>
                <a:lnTo>
                  <a:pt x="0" y="0"/>
                </a:lnTo>
                <a:lnTo>
                  <a:pt x="0" y="7359794"/>
                </a:lnTo>
                <a:lnTo>
                  <a:pt x="7359794" y="7359794"/>
                </a:lnTo>
                <a:lnTo>
                  <a:pt x="735979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491623">
            <a:off x="-1841305" y="1028700"/>
            <a:ext cx="4654924" cy="1438795"/>
          </a:xfrm>
          <a:custGeom>
            <a:avLst/>
            <a:gdLst/>
            <a:ahLst/>
            <a:cxnLst/>
            <a:rect l="l" t="t" r="r" b="b"/>
            <a:pathLst>
              <a:path w="4654924" h="1438795">
                <a:moveTo>
                  <a:pt x="0" y="0"/>
                </a:moveTo>
                <a:lnTo>
                  <a:pt x="4654923" y="0"/>
                </a:lnTo>
                <a:lnTo>
                  <a:pt x="4654923" y="1438795"/>
                </a:lnTo>
                <a:lnTo>
                  <a:pt x="0" y="1438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3390940">
            <a:off x="17195207" y="-430019"/>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606160" y="873529"/>
            <a:ext cx="2693330" cy="1749136"/>
          </a:xfrm>
          <a:custGeom>
            <a:avLst/>
            <a:gdLst/>
            <a:ahLst/>
            <a:cxnLst/>
            <a:rect l="l" t="t" r="r" b="b"/>
            <a:pathLst>
              <a:path w="2693330" h="1749136">
                <a:moveTo>
                  <a:pt x="0" y="0"/>
                </a:moveTo>
                <a:lnTo>
                  <a:pt x="2693330" y="0"/>
                </a:lnTo>
                <a:lnTo>
                  <a:pt x="2693330" y="1749136"/>
                </a:lnTo>
                <a:lnTo>
                  <a:pt x="0" y="17491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6299490" y="4136564"/>
            <a:ext cx="11301259" cy="2740555"/>
          </a:xfrm>
          <a:custGeom>
            <a:avLst/>
            <a:gdLst/>
            <a:ahLst/>
            <a:cxnLst/>
            <a:rect l="l" t="t" r="r" b="b"/>
            <a:pathLst>
              <a:path w="11301259" h="2740555">
                <a:moveTo>
                  <a:pt x="0" y="0"/>
                </a:moveTo>
                <a:lnTo>
                  <a:pt x="11301259" y="0"/>
                </a:lnTo>
                <a:lnTo>
                  <a:pt x="11301259" y="2740555"/>
                </a:lnTo>
                <a:lnTo>
                  <a:pt x="0" y="2740555"/>
                </a:lnTo>
                <a:lnTo>
                  <a:pt x="0" y="0"/>
                </a:lnTo>
                <a:close/>
              </a:path>
            </a:pathLst>
          </a:custGeom>
          <a:blipFill>
            <a:blip r:embed="rId14"/>
            <a:stretch>
              <a:fillRect/>
            </a:stretch>
          </a:blipFill>
        </p:spPr>
      </p:sp>
      <p:sp>
        <p:nvSpPr>
          <p:cNvPr id="10" name="TextBox 10"/>
          <p:cNvSpPr txBox="1"/>
          <p:nvPr/>
        </p:nvSpPr>
        <p:spPr>
          <a:xfrm>
            <a:off x="7609795" y="1715799"/>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CEK ANOMALI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A2E6E"/>
        </a:solidFill>
        <a:effectLst/>
      </p:bgPr>
    </p:bg>
    <p:spTree>
      <p:nvGrpSpPr>
        <p:cNvPr id="1" name=""/>
        <p:cNvGrpSpPr/>
        <p:nvPr/>
      </p:nvGrpSpPr>
      <p:grpSpPr>
        <a:xfrm>
          <a:off x="0" y="0"/>
          <a:ext cx="0" cy="0"/>
          <a:chOff x="0" y="0"/>
          <a:chExt cx="0" cy="0"/>
        </a:xfrm>
      </p:grpSpPr>
      <p:sp>
        <p:nvSpPr>
          <p:cNvPr id="2" name="Freeform 2"/>
          <p:cNvSpPr/>
          <p:nvPr/>
        </p:nvSpPr>
        <p:spPr>
          <a:xfrm>
            <a:off x="4834070" y="-480526"/>
            <a:ext cx="13855326" cy="11487325"/>
          </a:xfrm>
          <a:custGeom>
            <a:avLst/>
            <a:gdLst/>
            <a:ahLst/>
            <a:cxnLst/>
            <a:rect l="l" t="t" r="r" b="b"/>
            <a:pathLst>
              <a:path w="13855326" h="11487325">
                <a:moveTo>
                  <a:pt x="0" y="0"/>
                </a:moveTo>
                <a:lnTo>
                  <a:pt x="13855326" y="0"/>
                </a:lnTo>
                <a:lnTo>
                  <a:pt x="13855326" y="11487324"/>
                </a:lnTo>
                <a:lnTo>
                  <a:pt x="0" y="114873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1804">
            <a:off x="3601288" y="-6929248"/>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rot="6091019">
            <a:off x="-572354" y="10315479"/>
            <a:ext cx="12301180" cy="8879215"/>
          </a:xfrm>
          <a:custGeom>
            <a:avLst/>
            <a:gdLst/>
            <a:ahLst/>
            <a:cxnLst/>
            <a:rect l="l" t="t" r="r" b="b"/>
            <a:pathLst>
              <a:path w="12301180" h="8879215">
                <a:moveTo>
                  <a:pt x="0" y="0"/>
                </a:moveTo>
                <a:lnTo>
                  <a:pt x="12301180" y="0"/>
                </a:lnTo>
                <a:lnTo>
                  <a:pt x="12301180" y="8879216"/>
                </a:lnTo>
                <a:lnTo>
                  <a:pt x="0" y="8879216"/>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670098" y="1768785"/>
            <a:ext cx="9168333" cy="8518215"/>
          </a:xfrm>
          <a:custGeom>
            <a:avLst/>
            <a:gdLst/>
            <a:ahLst/>
            <a:cxnLst/>
            <a:rect l="l" t="t" r="r" b="b"/>
            <a:pathLst>
              <a:path w="9168333" h="8518215">
                <a:moveTo>
                  <a:pt x="0" y="0"/>
                </a:moveTo>
                <a:lnTo>
                  <a:pt x="9168333" y="0"/>
                </a:lnTo>
                <a:lnTo>
                  <a:pt x="9168333" y="8518215"/>
                </a:lnTo>
                <a:lnTo>
                  <a:pt x="0" y="8518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872191" y="1161254"/>
            <a:ext cx="2198335" cy="1937764"/>
          </a:xfrm>
          <a:custGeom>
            <a:avLst/>
            <a:gdLst/>
            <a:ahLst/>
            <a:cxnLst/>
            <a:rect l="l" t="t" r="r" b="b"/>
            <a:pathLst>
              <a:path w="2198335" h="1937764">
                <a:moveTo>
                  <a:pt x="0" y="0"/>
                </a:moveTo>
                <a:lnTo>
                  <a:pt x="2198334" y="0"/>
                </a:lnTo>
                <a:lnTo>
                  <a:pt x="2198334" y="1937764"/>
                </a:lnTo>
                <a:lnTo>
                  <a:pt x="0" y="19377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295467">
            <a:off x="2558970" y="-700562"/>
            <a:ext cx="1226959" cy="2057400"/>
          </a:xfrm>
          <a:custGeom>
            <a:avLst/>
            <a:gdLst/>
            <a:ahLst/>
            <a:cxnLst/>
            <a:rect l="l" t="t" r="r" b="b"/>
            <a:pathLst>
              <a:path w="1226959" h="2057400">
                <a:moveTo>
                  <a:pt x="0" y="0"/>
                </a:moveTo>
                <a:lnTo>
                  <a:pt x="1226958" y="0"/>
                </a:lnTo>
                <a:lnTo>
                  <a:pt x="122695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729985" y="4552247"/>
            <a:ext cx="11278550" cy="1836455"/>
          </a:xfrm>
          <a:custGeom>
            <a:avLst/>
            <a:gdLst/>
            <a:ahLst/>
            <a:cxnLst/>
            <a:rect l="l" t="t" r="r" b="b"/>
            <a:pathLst>
              <a:path w="11278550" h="1836455">
                <a:moveTo>
                  <a:pt x="0" y="0"/>
                </a:moveTo>
                <a:lnTo>
                  <a:pt x="11278550" y="0"/>
                </a:lnTo>
                <a:lnTo>
                  <a:pt x="11278550" y="1836455"/>
                </a:lnTo>
                <a:lnTo>
                  <a:pt x="0" y="1836455"/>
                </a:lnTo>
                <a:lnTo>
                  <a:pt x="0" y="0"/>
                </a:lnTo>
                <a:close/>
              </a:path>
            </a:pathLst>
          </a:custGeom>
          <a:blipFill>
            <a:blip r:embed="rId12"/>
            <a:stretch>
              <a:fillRect l="-201"/>
            </a:stretch>
          </a:blipFill>
        </p:spPr>
      </p:sp>
      <p:sp>
        <p:nvSpPr>
          <p:cNvPr id="9" name="TextBox 9"/>
          <p:cNvSpPr txBox="1"/>
          <p:nvPr/>
        </p:nvSpPr>
        <p:spPr>
          <a:xfrm>
            <a:off x="7609795" y="1715799"/>
            <a:ext cx="9518930" cy="1028700"/>
          </a:xfrm>
          <a:prstGeom prst="rect">
            <a:avLst/>
          </a:prstGeom>
        </p:spPr>
        <p:txBody>
          <a:bodyPr lIns="0" tIns="0" rIns="0" bIns="0" rtlCol="0" anchor="t">
            <a:spAutoFit/>
          </a:bodyPr>
          <a:lstStyle/>
          <a:p>
            <a:pPr algn="r">
              <a:lnSpc>
                <a:spcPts val="7695"/>
              </a:lnSpc>
            </a:pPr>
            <a:r>
              <a:rPr lang="en-US" sz="8100">
                <a:solidFill>
                  <a:srgbClr val="FFFFFF"/>
                </a:solidFill>
                <a:latin typeface="Le Petit Cochon"/>
                <a:ea typeface="Le Petit Cochon"/>
                <a:cs typeface="Le Petit Cochon"/>
                <a:sym typeface="Le Petit Cochon"/>
              </a:rPr>
              <a:t>CLEANSING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283</Words>
  <Application>Microsoft Office PowerPoint</Application>
  <PresentationFormat>Custom</PresentationFormat>
  <Paragraphs>27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Schoolbell</vt:lpstr>
      <vt:lpstr>Le Petit Cochon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Ungu Lucu Ilustratif Presentasi Laporan Penelitian</dc:title>
  <cp:lastModifiedBy>Amrullah Valentino</cp:lastModifiedBy>
  <cp:revision>2</cp:revision>
  <dcterms:created xsi:type="dcterms:W3CDTF">2006-08-16T00:00:00Z</dcterms:created>
  <dcterms:modified xsi:type="dcterms:W3CDTF">2024-12-17T13:26:07Z</dcterms:modified>
  <dc:identifier>DAGZiJr4iOE</dc:identifier>
</cp:coreProperties>
</file>